
<file path=[Content_Types].xml><?xml version="1.0" encoding="utf-8"?>
<Types xmlns="http://schemas.openxmlformats.org/package/2006/content-types">
  <Default Extension="png" ContentType="image/png"/>
  <Default Extension="mp3" ContentType="audio/unknown"/>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62" r:id="rId4"/>
    <p:sldId id="267" r:id="rId5"/>
    <p:sldId id="261" r:id="rId6"/>
    <p:sldId id="259" r:id="rId7"/>
    <p:sldId id="260" r:id="rId8"/>
    <p:sldId id="263" r:id="rId9"/>
    <p:sldId id="264" r:id="rId10"/>
    <p:sldId id="265" r:id="rId11"/>
    <p:sldId id="266"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62" autoAdjust="0"/>
    <p:restoredTop sz="94660"/>
  </p:normalViewPr>
  <p:slideViewPr>
    <p:cSldViewPr snapToGrid="0">
      <p:cViewPr>
        <p:scale>
          <a:sx n="66" d="100"/>
          <a:sy n="66" d="100"/>
        </p:scale>
        <p:origin x="-66"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88045D14-04A3-4215-BEB7-9EAE348B5AE3}" type="datetimeFigureOut">
              <a:rPr lang="en-NZ" smtClean="0"/>
              <a:t>13/11/2013</a:t>
            </a:fld>
            <a:endParaRPr lang="en-NZ"/>
          </a:p>
        </p:txBody>
      </p:sp>
      <p:sp>
        <p:nvSpPr>
          <p:cNvPr id="5" name="Footer Placeholder 4"/>
          <p:cNvSpPr>
            <a:spLocks noGrp="1"/>
          </p:cNvSpPr>
          <p:nvPr>
            <p:ph type="ftr" sz="quarter" idx="11"/>
          </p:nvPr>
        </p:nvSpPr>
        <p:spPr>
          <a:xfrm>
            <a:off x="1876424" y="5410201"/>
            <a:ext cx="5124886" cy="365125"/>
          </a:xfrm>
        </p:spPr>
        <p:txBody>
          <a:bodyPr/>
          <a:lstStyle/>
          <a:p>
            <a:endParaRPr lang="en-NZ"/>
          </a:p>
        </p:txBody>
      </p:sp>
      <p:sp>
        <p:nvSpPr>
          <p:cNvPr id="6" name="Slide Number Placeholder 5"/>
          <p:cNvSpPr>
            <a:spLocks noGrp="1"/>
          </p:cNvSpPr>
          <p:nvPr>
            <p:ph type="sldNum" sz="quarter" idx="12"/>
          </p:nvPr>
        </p:nvSpPr>
        <p:spPr>
          <a:xfrm>
            <a:off x="9896911" y="5410199"/>
            <a:ext cx="771089" cy="365125"/>
          </a:xfrm>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143429961"/>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3896680360"/>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1464775497"/>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20168014"/>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508897170"/>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8045D14-04A3-4215-BEB7-9EAE348B5AE3}" type="datetimeFigureOut">
              <a:rPr lang="en-NZ" smtClean="0"/>
              <a:t>13/11/2013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3353967951"/>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8045D14-04A3-4215-BEB7-9EAE348B5AE3}" type="datetimeFigureOut">
              <a:rPr lang="en-NZ" smtClean="0"/>
              <a:t>13/11/2013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3901433247"/>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045D14-04A3-4215-BEB7-9EAE348B5AE3}" type="datetimeFigureOut">
              <a:rPr lang="en-NZ" smtClean="0"/>
              <a:t>13/11/2013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1307675597"/>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045D14-04A3-4215-BEB7-9EAE348B5AE3}" type="datetimeFigureOut">
              <a:rPr lang="en-NZ" smtClean="0"/>
              <a:t>13/11/2013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3634250705"/>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045D14-04A3-4215-BEB7-9EAE348B5AE3}" type="datetimeFigureOut">
              <a:rPr lang="en-NZ" smtClean="0"/>
              <a:t>13/11/2013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1053427480"/>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045D14-04A3-4215-BEB7-9EAE348B5AE3}" type="datetimeFigureOut">
              <a:rPr lang="en-NZ" smtClean="0"/>
              <a:t>13/11/2013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3841019273"/>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573652336"/>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045D14-04A3-4215-BEB7-9EAE348B5AE3}" type="datetimeFigureOut">
              <a:rPr lang="en-NZ" smtClean="0"/>
              <a:t>13/11/2013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606798610"/>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045D14-04A3-4215-BEB7-9EAE348B5AE3}" type="datetimeFigureOut">
              <a:rPr lang="en-NZ" smtClean="0"/>
              <a:t>13/11/2013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338312122"/>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045D14-04A3-4215-BEB7-9EAE348B5AE3}" type="datetimeFigureOut">
              <a:rPr lang="en-NZ" smtClean="0"/>
              <a:t>13/11/2013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4126454526"/>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1552411527"/>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45D14-04A3-4215-BEB7-9EAE348B5AE3}" type="datetimeFigureOut">
              <a:rPr lang="en-NZ" smtClean="0"/>
              <a:t>13/11/2013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F3E9FF1D-9E6C-4798-91C2-347DF30FAB7B}" type="slidenum">
              <a:rPr lang="en-NZ" smtClean="0"/>
              <a:t>‹#›</a:t>
            </a:fld>
            <a:endParaRPr lang="en-NZ"/>
          </a:p>
        </p:txBody>
      </p:sp>
    </p:spTree>
    <p:extLst>
      <p:ext uri="{BB962C8B-B14F-4D97-AF65-F5344CB8AC3E}">
        <p14:creationId xmlns:p14="http://schemas.microsoft.com/office/powerpoint/2010/main" val="2658533618"/>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8045D14-04A3-4215-BEB7-9EAE348B5AE3}" type="datetimeFigureOut">
              <a:rPr lang="en-NZ" smtClean="0"/>
              <a:t>13/11/2013</a:t>
            </a:fld>
            <a:endParaRPr lang="en-NZ"/>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3E9FF1D-9E6C-4798-91C2-347DF30FAB7B}" type="slidenum">
              <a:rPr lang="en-NZ" smtClean="0"/>
              <a:t>‹#›</a:t>
            </a:fld>
            <a:endParaRPr lang="en-NZ"/>
          </a:p>
        </p:txBody>
      </p:sp>
    </p:spTree>
    <p:extLst>
      <p:ext uri="{BB962C8B-B14F-4D97-AF65-F5344CB8AC3E}">
        <p14:creationId xmlns:p14="http://schemas.microsoft.com/office/powerpoint/2010/main" val="2649147051"/>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NULL" TargetMode="Externa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jpeg"/><Relationship Id="rId5" Type="http://schemas.openxmlformats.org/officeDocument/2006/relationships/slideLayout" Target="../slideLayouts/slideLayout1.xml"/><Relationship Id="rId4" Type="http://schemas.microsoft.com/office/2007/relationships/media" Target="../media/media2.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3.jpg"/><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32.jpg"/><Relationship Id="rId5" Type="http://schemas.openxmlformats.org/officeDocument/2006/relationships/image" Target="../media/image4.png"/><Relationship Id="rId4" Type="http://schemas.openxmlformats.org/officeDocument/2006/relationships/image" Target="../media/image31.jp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2.xml"/><Relationship Id="rId7" Type="http://schemas.openxmlformats.org/officeDocument/2006/relationships/image" Target="../media/image37.png"/><Relationship Id="rId12" Type="http://schemas.openxmlformats.org/officeDocument/2006/relationships/image" Target="../media/image41.png"/><Relationship Id="rId2" Type="http://schemas.microsoft.com/office/2007/relationships/media" Target="../media/media12.wma"/><Relationship Id="rId1" Type="http://schemas.openxmlformats.org/officeDocument/2006/relationships/audio" Target="NULL" TargetMode="External"/><Relationship Id="rId6" Type="http://schemas.openxmlformats.org/officeDocument/2006/relationships/image" Target="../media/image36.jpg"/><Relationship Id="rId11" Type="http://schemas.openxmlformats.org/officeDocument/2006/relationships/image" Target="../media/image40.jpg"/><Relationship Id="rId5" Type="http://schemas.openxmlformats.org/officeDocument/2006/relationships/image" Target="../media/image35.jpg"/><Relationship Id="rId10" Type="http://schemas.openxmlformats.org/officeDocument/2006/relationships/image" Target="../media/image39.jpg"/><Relationship Id="rId4" Type="http://schemas.openxmlformats.org/officeDocument/2006/relationships/image" Target="../media/image34.jp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ma"/><Relationship Id="rId1" Type="http://schemas.microsoft.com/office/2007/relationships/media" Target="../media/media13.wma"/><Relationship Id="rId6" Type="http://schemas.openxmlformats.org/officeDocument/2006/relationships/image" Target="../media/image4.png"/><Relationship Id="rId5" Type="http://schemas.openxmlformats.org/officeDocument/2006/relationships/image" Target="../media/image43.jpg"/><Relationship Id="rId4" Type="http://schemas.openxmlformats.org/officeDocument/2006/relationships/image" Target="../media/image42.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4.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4.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ma"/><Relationship Id="rId1" Type="http://schemas.microsoft.com/office/2007/relationships/media" Target="../media/media5.wma"/><Relationship Id="rId6" Type="http://schemas.openxmlformats.org/officeDocument/2006/relationships/image" Target="../media/image4.png"/><Relationship Id="rId5" Type="http://schemas.openxmlformats.org/officeDocument/2006/relationships/image" Target="../media/image8.jp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6.wma"/><Relationship Id="rId1" Type="http://schemas.openxmlformats.org/officeDocument/2006/relationships/audio" Target="NULL" TargetMode="External"/><Relationship Id="rId5" Type="http://schemas.openxmlformats.org/officeDocument/2006/relationships/image" Target="../media/image4.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4.jpeg"/><Relationship Id="rId3" Type="http://schemas.openxmlformats.org/officeDocument/2006/relationships/slideLayout" Target="../slideLayouts/slideLayout2.xml"/><Relationship Id="rId7" Type="http://schemas.microsoft.com/office/2007/relationships/hdphoto" Target="../media/hdphoto2.wdp"/><Relationship Id="rId12" Type="http://schemas.openxmlformats.org/officeDocument/2006/relationships/image" Target="../media/image4.png"/><Relationship Id="rId2" Type="http://schemas.openxmlformats.org/officeDocument/2006/relationships/audio" Target="../media/media7.wma"/><Relationship Id="rId1" Type="http://schemas.microsoft.com/office/2007/relationships/media" Target="../media/media7.wma"/><Relationship Id="rId6" Type="http://schemas.openxmlformats.org/officeDocument/2006/relationships/image" Target="../media/image11.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3.wdp"/><Relationship Id="rId14"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2.xml"/><Relationship Id="rId7" Type="http://schemas.openxmlformats.org/officeDocument/2006/relationships/image" Target="../media/image19.jpeg"/><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slideLayout" Target="../slideLayouts/slideLayout2.xml"/><Relationship Id="rId7" Type="http://schemas.openxmlformats.org/officeDocument/2006/relationships/image" Target="../media/image24.jpeg"/><Relationship Id="rId2" Type="http://schemas.openxmlformats.org/officeDocument/2006/relationships/audio" Target="../media/media9.wma"/><Relationship Id="rId1" Type="http://schemas.microsoft.com/office/2007/relationships/media" Target="../media/media9.wma"/><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4.png"/><Relationship Id="rId4" Type="http://schemas.openxmlformats.org/officeDocument/2006/relationships/image" Target="../media/image21.jpeg"/><Relationship Id="rId9" Type="http://schemas.openxmlformats.org/officeDocument/2006/relationships/image" Target="../media/image26.jpe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endParaRPr lang="en-NZ" sz="8000" dirty="0">
              <a:solidFill>
                <a:schemeClr val="bg1"/>
              </a:solidFill>
            </a:endParaRPr>
          </a:p>
        </p:txBody>
      </p:sp>
      <p:sp>
        <p:nvSpPr>
          <p:cNvPr id="3" name="Subtitle 2"/>
          <p:cNvSpPr>
            <a:spLocks noGrp="1"/>
          </p:cNvSpPr>
          <p:nvPr>
            <p:ph type="subTitle" idx="1"/>
          </p:nvPr>
        </p:nvSpPr>
        <p:spPr>
          <a:xfrm>
            <a:off x="1876424" y="4523458"/>
            <a:ext cx="8791575" cy="1655762"/>
          </a:xfrm>
        </p:spPr>
        <p:txBody>
          <a:bodyPr>
            <a:normAutofit fontScale="62500" lnSpcReduction="20000"/>
          </a:bodyPr>
          <a:lstStyle/>
          <a:p>
            <a:pPr algn="ctr"/>
            <a:endParaRPr lang="en-NZ" dirty="0" smtClean="0">
              <a:solidFill>
                <a:schemeClr val="bg1"/>
              </a:solidFill>
            </a:endParaRPr>
          </a:p>
          <a:p>
            <a:pPr algn="ctr"/>
            <a:endParaRPr lang="en-NZ" dirty="0">
              <a:solidFill>
                <a:schemeClr val="bg1"/>
              </a:solidFill>
            </a:endParaRPr>
          </a:p>
          <a:p>
            <a:pPr algn="ctr"/>
            <a:endParaRPr lang="en-NZ" sz="3200" dirty="0" smtClean="0">
              <a:solidFill>
                <a:schemeClr val="bg1"/>
              </a:solidFill>
            </a:endParaRPr>
          </a:p>
          <a:p>
            <a:pPr algn="ctr"/>
            <a:r>
              <a:rPr lang="en-NZ" sz="4500" u="sng" dirty="0" smtClean="0">
                <a:solidFill>
                  <a:schemeClr val="bg1"/>
                </a:solidFill>
                <a:latin typeface="AR BLANCA" panose="02000000000000000000" pitchFamily="2" charset="0"/>
              </a:rPr>
              <a:t>By Hayley Jensen </a:t>
            </a:r>
            <a:endParaRPr lang="en-NZ" sz="4500" u="sng" dirty="0">
              <a:solidFill>
                <a:schemeClr val="bg1"/>
              </a:solidFill>
              <a:latin typeface="AR BLANCA" panose="02000000000000000000" pitchFamily="2" charset="0"/>
            </a:endParaRPr>
          </a:p>
        </p:txBody>
      </p:sp>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r="1405"/>
          <a:stretch/>
        </p:blipFill>
        <p:spPr>
          <a:xfrm>
            <a:off x="2481329" y="141668"/>
            <a:ext cx="7229342" cy="5499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005589" y="3188818"/>
            <a:ext cx="609600" cy="609600"/>
          </a:xfrm>
          <a:prstGeom prst="rect">
            <a:avLst/>
          </a:prstGeom>
        </p:spPr>
      </p:pic>
      <p:pic>
        <p:nvPicPr>
          <p:cNvPr id="7" name="Waka Waka (This Time For Africa) - Shakira ">
            <a:hlinkClick r:id="" action="ppaction://media"/>
          </p:cNvPr>
          <p:cNvPicPr>
            <a:picLocks noChangeAspect="1"/>
          </p:cNvPicPr>
          <p:nvPr>
            <a:audioFile r:link="rId3"/>
            <p:extLst>
              <p:ext uri="{DAA4B4D4-6D71-4841-9C94-3DE7FCFB9230}">
                <p14:media xmlns:p14="http://schemas.microsoft.com/office/powerpoint/2010/main" r:embed="rId4">
                  <p14:trim st="20853" end="15446.9375"/>
                  <p14:fade in="2500" out="1750"/>
                </p14:media>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014935401"/>
      </p:ext>
    </p:extLst>
  </p:cSld>
  <p:clrMapOvr>
    <a:masterClrMapping/>
  </p:clrMapOvr>
  <p:transition spd="slow" advClick="0" advTm="9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538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6"/>
                </p:tgtEl>
              </p:cMediaNode>
            </p:audio>
            <p:audio>
              <p:cMediaNode numSld="999" showWhenStopped="0">
                <p:cTn id="11"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0669" y="573795"/>
            <a:ext cx="9905998" cy="1478570"/>
          </a:xfrm>
        </p:spPr>
        <p:txBody>
          <a:bodyPr>
            <a:normAutofit fontScale="90000"/>
          </a:bodyPr>
          <a:lstStyle/>
          <a:p>
            <a:pPr algn="ctr"/>
            <a:r>
              <a:rPr lang="en-NZ" sz="6600" u="sng" dirty="0" smtClean="0">
                <a:latin typeface="AR DARLING" panose="02000000000000000000" pitchFamily="2" charset="0"/>
              </a:rPr>
              <a:t>School teams </a:t>
            </a:r>
            <a:r>
              <a:rPr lang="en-NZ" dirty="0" smtClean="0"/>
              <a:t/>
            </a:r>
            <a:br>
              <a:rPr lang="en-NZ" dirty="0" smtClean="0"/>
            </a:br>
            <a:endParaRPr lang="en-NZ" dirty="0"/>
          </a:p>
        </p:txBody>
      </p:sp>
      <p:sp>
        <p:nvSpPr>
          <p:cNvPr id="3" name="Content Placeholder 2"/>
          <p:cNvSpPr>
            <a:spLocks noGrp="1"/>
          </p:cNvSpPr>
          <p:nvPr>
            <p:ph idx="1"/>
          </p:nvPr>
        </p:nvSpPr>
        <p:spPr>
          <a:xfrm>
            <a:off x="838200" y="2381426"/>
            <a:ext cx="9905999" cy="3541714"/>
          </a:xfrm>
        </p:spPr>
        <p:txBody>
          <a:bodyPr/>
          <a:lstStyle/>
          <a:p>
            <a:pPr marL="0" indent="0">
              <a:buNone/>
            </a:pPr>
            <a:r>
              <a:rPr lang="en-NZ" dirty="0" smtClean="0">
                <a:latin typeface="Arial Black" panose="020B0A04020102020204" pitchFamily="34" charset="0"/>
              </a:rPr>
              <a:t>Waipipi has the following sport teams in 2013:</a:t>
            </a:r>
          </a:p>
          <a:p>
            <a:pPr marL="0" indent="0">
              <a:buNone/>
            </a:pPr>
            <a:r>
              <a:rPr lang="en-NZ" dirty="0" smtClean="0">
                <a:latin typeface="Arial Black" panose="020B0A04020102020204" pitchFamily="34" charset="0"/>
              </a:rPr>
              <a:t> netball teams</a:t>
            </a:r>
          </a:p>
          <a:p>
            <a:pPr marL="0" indent="0">
              <a:buNone/>
            </a:pPr>
            <a:r>
              <a:rPr lang="en-NZ" dirty="0" smtClean="0">
                <a:latin typeface="Arial Black" panose="020B0A04020102020204" pitchFamily="34" charset="0"/>
              </a:rPr>
              <a:t> soccer teams</a:t>
            </a:r>
          </a:p>
          <a:p>
            <a:pPr marL="0" indent="0">
              <a:buNone/>
            </a:pPr>
            <a:r>
              <a:rPr lang="en-NZ" dirty="0" smtClean="0">
                <a:latin typeface="Arial Black" panose="020B0A04020102020204" pitchFamily="34" charset="0"/>
              </a:rPr>
              <a:t> touch teams</a:t>
            </a:r>
          </a:p>
          <a:p>
            <a:pPr marL="0" indent="0">
              <a:buNone/>
            </a:pPr>
            <a:r>
              <a:rPr lang="en-NZ" dirty="0" smtClean="0"/>
              <a:t>  </a:t>
            </a:r>
            <a:r>
              <a:rPr lang="en-NZ" sz="1800" dirty="0" smtClean="0"/>
              <a:t>                                </a:t>
            </a:r>
            <a:r>
              <a:rPr lang="en-NZ" sz="1800" dirty="0" smtClean="0">
                <a:solidFill>
                  <a:schemeClr val="bg1"/>
                </a:solidFill>
              </a:rPr>
              <a:t>This was one of our netball teams</a:t>
            </a:r>
          </a:p>
        </p:txBody>
      </p:sp>
      <p:sp>
        <p:nvSpPr>
          <p:cNvPr id="5" name="Up Arrow 4"/>
          <p:cNvSpPr/>
          <p:nvPr/>
        </p:nvSpPr>
        <p:spPr>
          <a:xfrm rot="5400000">
            <a:off x="6892653" y="4247000"/>
            <a:ext cx="495300" cy="647700"/>
          </a:xfrm>
          <a:prstGeom prst="upArrow">
            <a:avLst>
              <a:gd name="adj1" fmla="val 39744"/>
              <a:gd name="adj2" fmla="val 4743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NZ"/>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365" y="47611"/>
            <a:ext cx="3012608" cy="20047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6973" y="5251628"/>
            <a:ext cx="3409950" cy="1343025"/>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l="14710" t="-5463"/>
          <a:stretch/>
        </p:blipFill>
        <p:spPr>
          <a:xfrm>
            <a:off x="7709405" y="2949677"/>
            <a:ext cx="3897262" cy="36131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09702886"/>
      </p:ext>
    </p:extLst>
  </p:cSld>
  <p:clrMapOvr>
    <a:masterClrMapping/>
  </p:clrMapOvr>
  <mc:AlternateContent xmlns:mc="http://schemas.openxmlformats.org/markup-compatibility/2006" xmlns:p14="http://schemas.microsoft.com/office/powerpoint/2010/main">
    <mc:Choice Requires="p14">
      <p:transition spd="med" p14:dur="700" advClick="0" advTm="13000">
        <p:fade/>
      </p:transition>
    </mc:Choice>
    <mc:Fallback xmlns="">
      <p:transition spd="med"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0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b="1" i="1" u="sng" dirty="0" smtClean="0"/>
              <a:t>Our annual events</a:t>
            </a:r>
            <a:r>
              <a:rPr lang="en-NZ" dirty="0" smtClean="0"/>
              <a:t/>
            </a:r>
            <a:br>
              <a:rPr lang="en-NZ" dirty="0" smtClean="0"/>
            </a:br>
            <a:endParaRPr lang="en-NZ" dirty="0"/>
          </a:p>
        </p:txBody>
      </p:sp>
      <p:sp>
        <p:nvSpPr>
          <p:cNvPr id="3" name="Content Placeholder 2"/>
          <p:cNvSpPr>
            <a:spLocks noGrp="1"/>
          </p:cNvSpPr>
          <p:nvPr>
            <p:ph idx="1"/>
          </p:nvPr>
        </p:nvSpPr>
        <p:spPr>
          <a:xfrm>
            <a:off x="873547" y="1494699"/>
            <a:ext cx="9905999" cy="3541714"/>
          </a:xfrm>
        </p:spPr>
        <p:txBody>
          <a:bodyPr>
            <a:normAutofit/>
          </a:bodyPr>
          <a:lstStyle/>
          <a:p>
            <a:r>
              <a:rPr lang="en-NZ" dirty="0" smtClean="0"/>
              <a:t>Calf club day</a:t>
            </a:r>
          </a:p>
          <a:p>
            <a:r>
              <a:rPr lang="en-NZ" dirty="0" smtClean="0"/>
              <a:t>Speech contests </a:t>
            </a:r>
          </a:p>
          <a:p>
            <a:r>
              <a:rPr lang="en-NZ" dirty="0" smtClean="0"/>
              <a:t>Year 8 dance</a:t>
            </a:r>
          </a:p>
          <a:p>
            <a:r>
              <a:rPr lang="en-NZ" dirty="0" smtClean="0"/>
              <a:t>School cross country</a:t>
            </a:r>
          </a:p>
          <a:p>
            <a:r>
              <a:rPr lang="en-NZ" dirty="0" smtClean="0"/>
              <a:t>Athletics day</a:t>
            </a:r>
          </a:p>
          <a:p>
            <a:r>
              <a:rPr lang="en-NZ" dirty="0" smtClean="0"/>
              <a:t>End of year prize giving</a:t>
            </a:r>
            <a:endParaRPr lang="en-NZ"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4606" y="5127600"/>
            <a:ext cx="1374505" cy="137450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6570" y="5181737"/>
            <a:ext cx="1356286" cy="129142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7390437" y="5181844"/>
            <a:ext cx="1390506" cy="1306596"/>
          </a:xfrm>
          <a:prstGeom prst="rect">
            <a:avLst/>
          </a:prstGeom>
        </p:spPr>
      </p:pic>
      <p:sp>
        <p:nvSpPr>
          <p:cNvPr id="7" name="AutoShape 2" descr="data:image/jpeg;base64,/9j/4AAQSkZJRgABAQAAAQABAAD/2wCEAAkGBxQSEhUUExQVFRUWGR0YGRcYGBUaHRwYGhwcGhgdGBwYHCggGB8nIhwfIjEiJSorLy4wHB8zODMsNygtLisBCgoKDg0OGhAQGiwkICQsLy8sLCwtLCwsLCwsLSw0LCwsLCwsLCw1LCwsLCwsLCwsLCwsLC8sLCwsLCwsLCwsLP/AABEIANQA7gMBIgACEQEDEQH/xAAcAAABBQEBAQAAAAAAAAAAAAAABAUGBwgDAgH/xABIEAACAQIDBAYFCgMGBgIDAAABAgMAEQQSIQUTMUEGByJRYXEyQoGRoRQVI1JTcpOxwdJic7IIM4KiwtEkJTWS4fA04kNjo//EABoBAAIDAQEAAAAAAAAAAAAAAAABAgMFBAb/xAAwEQACAgEDAgMGBgMBAAAAAAAAAQIRAwQhMRJBBVFhE3GhweHwIiMygZGxJELRFP/aAAwDAQACEQMRAD8ArT5yn+3m/Fk/dR85T/bzfiyfupNRW7RUKfnKf7eb8WT91HzlP9vN+LJ+6k1fCKKAkGzdm4/EQyTQtPIkbBWCyyl7twyoDdhbUnu8jTUdoz/bT/iyfupfielWKeWKbe5JIYxCjIFUhBcWNhY+keNN2CZDKhnzmMuDJl9IqT2rE86ir7jO2GxWJkYJHJiHdjZVV5WYnwANzXh8fiASDNOCDYgySggjiCC2hrrJjRDiWlwbSRqrkws1s4XgL8r2NIZpS7FmJLMSSTxJOpJpoQpTaU1xmnntcXtLJe3O1242pbtzaIEzfJMRijDplMkjhuAzXse+meiitwFPzlP9vN+LJ+6j5yn+3m/Fk/dSainQCn5yn+3m/Fk/dTjsyYyJO0uOmiaNM0a55W3r/UBD9nzplpy2lsdoIoJWeM79SwRWu6AW/vF9W9/zpOuBib5yn+3m/Fk/dR85T/bzfiyfupNRToQp+cp/t5vxZP3UfOU/2834sn7qTUUUA8QdKMUuHkw4lbJIysWJYuCtrBXJuo04Dx76QfOU/wBvN+LJ+6k1dI8O7BmVGZUF2YKxCg6AsQLKPOlSQHX5yn+3m/Fk/dR85T/bzfiyfupNRToBT85T/bzfiyfuo+cp/t5vxZP3UmoooBT85T/bzfiyfuo+cp/t5vxZP3UmoooBT85T/bzfiyfuo+cp/t5vxZP3UmoooBT85T/bzfiyfuo+cp/t5vxZP3UmoooAopW+y5hAuIMbCB2KLJpYuL3HG/I8uRpJRYHqIDMMxstxcjUgX1IHPSnPpLg8NFNlwk5xERQNnZcpDEm6kWF7WBvbn4U1UUVuAUUUUwCiiigAr4DQwuLU47e2zJi5d7IsatlVLRpkWy8Da511pAN9FFFMD5S/bW2JsXIJJ2zOFVAbAdleA0FccBgJZ3yQxvI9icqAk2HE2Fd8LtCNcPLEYI3eRlZZyTnjA4hdOB8x7dLRfICCiluxdlyYqZIIsmd72ztlXQFjc+QpJNGVZlPFSVNjfUGxsRx86d70B5ooopgFK8HtSaKOWKORlSYBZFFrMBwB9599JKcNn4uFIZ0kg3kkigRSZiN0wOrWHpf+Lc6TAb6KKKYBRXpoyACQQDwJBAPfY868GgAr7TjtnbMmJ3W8WNd1GIl3aZbqvAtqbt403Ul6gdo8JIyNIsbmNCAzhWKqTwDMBYX8a40ph2lKkTwrIyxykF0B0YrwJHhXXaeyJsOImmTKJk3kfaU3Thfsk28j30r33AQ0UUVIB1xuIhOEgSN5zKGdpUY/RC/omMd/f7aaq+GpERs1ZDriZI9xpYKrDEW534pf/wBNQ/SMj1FfBX2piF+1NorKkCrBFEYY8jMg1lN75pO8+/iddaQUUUkqAKKK7YGJXkRXcRozAM5BIUHiSB3UAca9RxliFUFidAACST4Aca77TgSOaRI5BKisQsgFg4HAgV52fjZIJEliYpIhzKwANj5EEH2ijtsBxZSCQQQQbEHQgjQgjka+V0xWIaR3kdizuxdmNtWY3Y6aak8q50AOWwkxQZ5MJvQ0SFnePQrH6xJ7qbctgDbTkeWndXbDYuSMMEdkDrlbKxGZTxDW4jwpTidsSyYeLDMRuoWZkGVQbte92Gp4n3+VLewEFfKcNj7HmxTOsC5iiNIwuosq8T2iL+VN4N6dgfaKcNrYuCQQiGDclIwshzFt4/19fR/8+FN9CAKKKKYBRRRQAuxu2JpooYZHzRwAiJcqjKGsW1Au3AcSaQ18Jpx2bi4UjnWWDeu6ARPmK7pgTdrD0r6ce7xqPC2QDdXplINiCD3HShHIII4ggjzGopZtra0uLmaaYgyNa5ChRoLDQU97A6YTa7R4ebDhIisxVi7Ld1y8MjX0FN7OTa5JsLC5JsO4X4DwpdFj4xhnhMEZkaQOMQb51UAAoPDQn/EfCvrzYf5KqCJxiQ5LS5uyY/VULyNLjsMb6KKKkIKK77ujd0gOFFOUOyJXhedUJijIV30sCeAPvHvpJu6LA4WotXfd0sx+yJYBGZYyglXOl7dpe8f+86LAbLVJOiOFwDFTjJ3jcSr2DGWjaIC7Zyuo7uI5aGmLd0bulJWqA67YljeeVoUEcRdiiLewW+lr6+Ptr7sXFRxTI80InjU9qNjYNpzrju6+7uitqA5TMCzEDKCSQvcCbgezhXi1KN3Ru6YCe1GWlG7pRs7FPBKk0ZAeNgykgEXHC4PGgBCrML2JHI2JGnMH/avNqX4/ENNI8r2LuxZrAAXPcBwrhu6AE9qLVKNnYjByRJDiYzFu1kO/hF5JHOsavceiL/AcBeo+I6SYCe1dcPhmd1jUdpmCgHTVrAXvw410VbEEctafukLPiUTGSzxPLId2YkGVkWMWUkDSx/UewbAY9rbNkw00kEoAkjOVgCGF7A6EcdCKSWpSUpfjMHAsELxys8zZt7GVsEsezZvWvRdcgcNh7YlwkhkiyZijIc6hhlYWOh503BaU7ujd0eoCe1GWlG7o3dMBPlpZsbCxyTxpPLuYmJDyWzZRYkaeJAHhe9c93XwLQwOc8YDMFOZQSA1rXAOhtyuNbV4y0o3dG7oAUbujd0q3dL5dlqMPHMJY2Z2KmIemoHrN4H9RUW6AaldgpQMwRiCVDHKSOBI4EjxrxuqXLBXsYaiwG7dUux+05po4YpGzJAuSMWGi91+fAD2V6OHrmYaNmMRbujd0rMdfN3TEccNArOoZsilgGa18oJ1NuduNqdnhwcT4pCZMQLWw8qdgZubOpPDlz4HTXRBu6N1Se4CTd0bunLA4dGkRZGKIWAZgLkLzIHOvuOwyLI6xMXjDEK5Fiy8iRyosBt3dL8DhYDFM0sjrKoXcoq3VyT2sxtpYW7q8iGjc0MZ6xeNDwRRCGNDEWJlUdt831zztSDJS3c06bNeaGCdkiDRSruXkZLhSdbK3qtr+XhS44Aj2Sjd0r3dG6qQhJko3dPOx8NA0oGJaRIrG5jALXt2eIOl//edJDDrpw5eVKwPW2sVHNIHigXDrlVcisWFxxa5A40g3dL1wxNzY2HE24efdXzcULbYYh3dLNj4aBplXEu8cRvmdBdhppYWPPwNLdl7JfESpEmXM5sMxsO/U0lnwpRmU2upKmxuLg2NjzHjSu9gEUkYubai5sSLXHIkcq87ule6r5u6kIS7ul+P2pJNFBE+XJApVLKAbMbnMefCuW7o3dIBLu6MlK93Ru6YCgR11jgrukNL8Lhr1BsZww+DvSo4MKO0QPMgfnXLpdt5sJhVgjRA8rlt5btqFABAPtHxqs5pmc5mJY95Nz8auw6eWRdTdITdFnyYLS41pBPhrVCNmbUkgYMjG3Nb6HvuKsqZMyhrcQD76jlxPE1bBOxsn2TKsSTlLRSEqrXGpXQ6XuOB91IxFTlIpIC3NhqBc2BPGw5V6hw1V35jPG09kiFwokjluobNGbgX5HxFJfktPkOBr2IY82TOme18uZc1vK96ipAMHyavS4WpE2zvCvJwYUXNgBxJ0FHWAyLhK6fIvCm/bfSMf3eEvI/NlUkD7umvnS/olisRIzLiQEAAylxkZie4Ei/uqx45qPU/qFnlsHXXERTRoYW3iIxD7tgygm1g1j4c/CmrafSl4sS0bRKERrHjmt3g3t42t7ak3y0YsCUSGXQLcnUAcFPda/ClOE4pNrYCP/J6X4bZAaGSXeRqUKgRk9tsxtdRzA4nyNLPkdKIsFzNQcgGrBbKeV1RFuzGwGgufbpX2bZjIzIwsykqR3EaGuWK6W4aFrJnkIPpJYC/gSdfMUu2J0iw2KcICySMdA/rHuB4XNScMiXVWwWj3hJZY4pIlayS2ziw1tqNTwpvwCCVcy2IuRoQdAbAnuvxqX4nZFldWBXQg35aa1AugCpDFicRK1o0KpfvOpsBzPC3nSglKEpLnb97Bjq+z/CuEmDtTfP0/GY5cOMvK72PwFh8acdl9J4MQwQgxOeGYixPcD3+dTeHLFW0FoSvh7VxMdSmLZSuXzSJHlQsM/rEeqPE0ySRVBSsDztWKAOPk5kKZFvvLXz+ta3L/AM0kEdOu1Nl7hwpdHuqtdDcDNyPjSdIqaewCTdV83VKsbKkKF3NgPeT3CukS5lVrcQD76e9WAsggpziMcZUSOqZjZcxAuR3Xr1g4Krvp1tlpp2iVvoojYDlmGjHx7qMWN5ZdIN0Trpv0dGLwxkiYM+HDPZSDdbXcac7LceVVBXXD4p0DBHZQws2UkXHcbca9YGNGkVZHMaE2ZwpbKO/KNTWlgxPFFpu0QbskvQToyuKLySXyRkDKPWbjY+FT7aOEKHKylTYaEW05U5bE2LDhsOq4c5lYBy9yc7EAZuOl7cBpXnH5pGzOSx4XPcOFZWbO8k77E0qI9uKW4XC0n2ptWDDMqytYvwAF7Dhc9wp7ghDxkrZwym1jowI0sfGoytK2MqnpV0hllkkiDrulcgZPWANgSef5VHAbG4411xOHZGIZGQ3OhB5efGuVbeOEYxqJUyX9HunMkKus4aYW7FyLgjkT3V12VhcVteQmRykCnXKLKP4VHrHzvb3U37L6D4vEYc4hEGXiqk9pwOJUf72vyqSdBenEcCrhsSgjCnKJAtrHmJAOfj765MqilKWFJy7+n7El6kj2jhotmYKSSFApUWUnUl20BY8TVLzzM7FnJZibknUk1anXDtVNxBCjBjId6SpBGQCy+8n/AC1VFPQxfR1y5YSLJ6voY8bBImIRZWiICswu2RhwzcdCPjXLbfRObCMZsCzZecfHQcbX9MeB1pf1N4Y7vEP6pIHkVAPH/F8KdulHT+CBdyrb5luQqWsGP1n8+QvXNOWRZ3GCteXYe1DV0H6WYaaZY8aBGdR62V2tYLcaob9+mlc+srFmLDhE7O9Yg8fQGtr+6mnY3RmbGT/KcSoiRmDZQMpa3Cw9UeJ1NSnp/sNsThQYgWeI5go4lbWYDvIGvsoaxRzxp+/yTDeinKAbaigi1eooyzBVBLE2AHEk8AK1iBN9q7Xxj7OhxLYqwLmHIAQ7EA9pm9bTjw95qHnHPuRDf6MOZLd7EZbnyH6059IpWjWLB3/+PfOBqN85vIBbjl0TzBqX9LugbrgsNJCl5IogJkXiSRmLD61iSPK1ckZQx0nW7dfIlyVpQDRSjZ+CeeVIoxd3YKPM9/hXW3StkS3+jcQxMETSyCMtHcswOpA8O+myaKpIMGqRRqnohFC+VqasRDWCpXJtFo1CKu8UVdRFSuCGpNiIl002U7IJQwyRjVT4m1x38qfMDF9FH9xfypu6wNpbqNYQATKCWvfRQdLWPf8Akaf9nxfQxfcX8qtm5eyjfm6DuOmHgYqQpAYg2J1APIkc6rLp10fiwRhjVmeR1Z5GbncgLYctQ1W/gIaqPrQxe82hIOUYVPcLn4mjRNvLS4CXBE6KKc+jGzBisXDAxKrI4UkWuBztfnWtJqKbZWTzqkx8jq8JlBSPtCNlNwDzRr6C/EWPHlT5042ucHEsiZC5cDK99V52AINVttTDYjZONZUcqyei9hZ424XB0IPC3ePCnHo3sOfac2/xLM0QPaZjbNb1Y7aAcjbQedZ2TDBz9s2unn3k0+w0TifaeKdo4+03qg9lF4AXPACrk2BCcJgYopmS0CszSa8CSx1PIcB5U2bK6HYfD4kzwmReOWPMSoB0t3sPOnLp7Fk2ZiGzWYrYrYggEgX9t658+ZZXHHHjYaVbkX6wMRgsXgnmjljeSMrlymz9pgpDA62tc1W+xNjzYuURQJmY69wA5ljyFIKWbK2tNhn3kEjRtwup4juYcGHga08eF4oOMXflZBuzROyMB8ngih+zUL38P/b1H+mfRHC4iN5pCIHRSTMByH119f8AOufRHpuMThXkmVjLCQHWJGYsG9Eqo77Ed2lV1036ZTYxt3laKFT/AHZ0JPfJ3nw5Vl4MGZ5XvVcsm2qIozE8STbQX7v0r5RRW2Vi2La86QmBZXWIsXKA2BYgAk21OgGh0q0uhvQmLDpHNOoklNnyn0VGhAA5nx91VBV/9FNpfKsHDLaxy5W+8nZP5Xrg1zlCC6dk3uSiKsQQzkqoUE6KOVKoDlFyQLd5sPaTwrhO6RqXkYIq6libAVUfWF0qXGOiQ5t1HfU6Z2PO3cLaXrPw4JZXS48ybdHTrC23g8SRusM0OJViJHDKUcC4v2TYm/O1RnYu02w0omQAut8hbUKx0DW5kcvG1IaK24Yoxh0diuyX9XWwmxuMEj6pE28kY82vdR4knXyBq9XJU66W41VvUZKS2JjFycqOAPAkMfiKmnTnpCcFhmn0aRmEaBvrMGNz4AKfgOdZGs6p5+he5E47IjO3MBsnEoxkmhhlRbZo3QEst73A9K+nEXqveiG1oMLI00qSPIo+iyEABjcMWv4eBpq2nj3xEjSyEF2NyQAPgBSatLHp+mDjJt2QbLp2R0twsyIpmjWQ2GS0gCk6BQzgZrcL0vxWFqh6uzoTt4Y7DKGAE0ICPb1h6rnz4HxFcWp03sl1R47kk7Pow9OeBwkeRyxIcWyADQ99zyruMJTL042uMHhSQbSyXSPwPNvYPjauRJzaiu5Iq/pvjhNjJCDdUsi+S8fjerT2dF9BF9xfyFUeTV+7Nj/4eH+Wv9Irv1seiEIojEhPTzpJLBi4o43ZEjyOwQ2LG9yD3i2ljpUC2pjDNNJKdN47NbuubgezhV14joVh8RiflEt2uuVoz6JNrAg8QRVL7V2bJC5DxSRgk5c6stxfS1xrVmjnjaqPKQpWIqe+g8wTaGEJ0G/jBPgzBT+dMldMNMUdXHFWDDzBvXZNdUWiJoXpX0dgxhTfKTuzcEaEjmp8DXXDYcDLGgVF0VRwAHAeQpTFiRNGki8HUMPaL037UU7t7GQG3GMAuPFQdDbjavOpyaUWy4WtAVYrobG1xw9lM3WdKzbMxDMSTaMXPdvEFVt0p6UmVI1vLHiYXZS4BjzJyJFwVY6XFNGClx2NO4STET5rXQu7Lobgtc2AuOJruxaNprJJ1TIOXYZK+opJAAJJ0AHM8rVPNvdV2Iw2D+UZ1dkGaWMeqverX7VufwvUP2JjRBiIpmXOI3Vyt7Xsb8a0YZozi3B2RqiX4eKbYGOQy9uKRbErpmTTNYfWU20/3q3JMFhsZGrNHFPGwurFQdD3HiPZSTEQ4XbmDIQ5g3A27cUgHMciL8OY86p7A7bxux53gvordqNrlG7mXuv3j21l9L1G/E1z2snx7ifba6oIJbthpWhb6rdtPf6S/HyqmJ48rMtwcpIuOBsbXHhVrYnrjzYZ1XDtHOVKqwcFATpm1AOnEDXzqpq7dGs6TWX9iMq7HXCYZpXWNBd3YKo7yTYVorYOyBhMLHDcfRr2j/Ee0x95NQHqQ2IjvNimFzFZE8CwOY+dtPaakfWn0iTD4Z4Vcb6UZcoOoRvSJ7rjT21y6uby5Vhj2+/gOOysrLpx0nfGzlUJ3KmyIPWPDMbcSeXcKlvRHqxzYeSTEi0skbCNPqEjss38Xhyrx1P9Go3D4uZcxVgsIPAMNWbxtwHjeraVwoLMbAAkk8gNTUdTqPZ/lYtqGle7MrSxlWKnQqSD5jQ15pRtGQNLIw1DOxB8CSRSetdcFZZHUdG3yqdxcAQ5SR/E6kf0mnTrvktDhl73c+5QP1pz6ndkGLBtMw1na4+4vZHxuaYOvGT6TDL/AAu3vIH6VlKSnrdu3yRP/UiO1OikkWCw+MF2jlvm09A3IW/gbce/TuqO1pTohs9ZNlQQSC6SwKGHgwvp463rOOOw+7kePMGyMy5hwOUkXHnaurS6h5HKL7P4CaolfV/sBcemLw5sJMiSRMeToWFvI5rH38qa9hbTl2bi7ujAocksZ0uvMefMGnHqr2nuNoxXNllvEf8AF6P+aw9tWn1g9CUx6Z0smIQdluTAeo/6Hl5VXlzLHlcMn6ZfDsNK1sOuxsXFio1lhYOjd3I8ww5Ed1Ur1nYyWTHOJVZFQZY1b6mvasPrG591MSYjEYOR0V5YJFOVgrMpuORsdaTYzGSTMXld5HPFnYsdOGpqWn0nsp9SdrsJys4VojZif8PB/LT+kVnetH7KX/hoP5af0iq/EeIjgK8NVb9eTnNhB6uWQjzut/0qy4VqEddOz8+FimA/unIPgri35qtcWlklnjZKXBTVANfVOoqRdO+jvyLEAKDupUWWM+DDUX7wbj3d9brmlJRfcqL02PiEnw0MkdsjItgOVhYj2EWr2Y6rzqV29fPg3PfJFf8AzqP6vfVpmGvPZ8bxZHEtTtDNtPYceKVUmBZFYNluQCRwzW1IF+FOMS4fBxX+jgiX7qL/AOT8agvTLrLjw5aLCZZZRoXOqKedremfh58KqbbG2p8U+eeRpDyudB90cBXRh0eTKl1Ol99hOSRPus3rDXFJ8lwpO6J+kktbPbgq88t9fHTlVZU74To5M+HkxTLu4EH949wHY6KsY9ck92g1porVwY4Y49MO39kG7LC6kcc6Y5kUkLJG2YeKaqfiR7TU361+iyYnCtiQQs2HUt99PWUnvHEe0c6bep3ou0MZxcos0q5Y1PKO9yx+9YW8B41KOsObLs3FeKZfeQKys+X/ACk4eiJpfh3M4UUUVtlZYfU50lGHxJw8rBY8QQAx4LKNFv4Hh7qdeuLo7hoYxiEQpNJJY2Js2hJJB5+NVODbUVd3RbacO28E2GxV99HbMRoxt6MiE3seRHwsaz9RB4sqzLjvRNbqh26uBH83YfdG4CnN4OSS4PtJ+FN3W7tz5Pg9wps+I7PiIxq/v0X2mpL0X6Ox4GIwxFipdn7XHWwt7ABVJdaO0Gm2jMGOkRESjuCjX3kk+2uPTwjl1DfZbjeyIpTt0V2I2NxUcC3GY9oj1UGrH3fpTTS7Ym1pcJMk8LZXQ6dxHMMOYNbU+rpfTz2KzUGHwaxIkaCyIoVR3BRYVSXXZiL41EBvkiF/AsSbU/7Q6x8XjI412fh2EraPYLIQbC+UA3Vbn02AHuqs5tn4mbGGGQOcS8mRg975ybG/hzvwt4Vl6PTyhPrm+O3f3k5O+C7Nv9I1wGyIGU/SyQRpEOdzGt28lGt++3fWf6e+mDSLiGgklaUYYCBCbaBBYgAcBe/wpkrs0uFY4357kZOz3h5ijK6mzKQwPcQbitTYHFiaKOVeEihh7ResrVfHU9toT4Lck/SYc5bd6HVD5cR7PGufxLHcFNdvmSgxu62+hxmX5XAt5EFpVHrINc3mvPw8qpitT7bS+GnHfDIP8hrK9Pw7K5QcX2CaCtKbIH/DQfy0/pFU7B0ZEmxmxar9JFO17c4iEBv5E399XLsUf8NB/LT+kVVr8iklXZtBEWRpSHphs7f4DEx2ud2zL95BmH5W9tPKR0pSPQ1mKfS012JmSK0J006P/OGyo2QXliiWSPvNlGZR5j42qgcWiq7hDdQxCnvAOh91ai6FK3yDC5wQ25S4PflFa3iE3DomuUyETMuxdpNhp4509KNgw8bcR7Rce2r76wtshdkPPE1t8qBCO6Qgmx+7mqrOtvo8MHjmKWEc43qjTQk2cW48dfb4GjbG22fYmDgYm4mlA8USxHuMlvZU8sI53jyLz+vyEtrREMFhHmkWOJS7ubKo1JNXL0I6pUjyy460j8RCD2B98+ufAaedV31Zf9Uwn8z/AEmtHbbx3yfDzT2vuo2e33QTVfiGfJGSxw7jilyUr109IxLMuCitusP6QHDeWtYW07INvMmmXqx6KfLsTeQfQQ2Z/wCI+qnt4nwHjUSxM7SOzsbs7Fie8sbmtBdUezhFsyNgNZS0hPfrlHwFWZ3/AObTqMeeP+sFuyVEW0GgHKke1tlJioXglzZJBYlSAR4gkEfCl7LX2NaxE2t0WGWsDs7eYpMPe2eZYs3dmcLf41Y7dSknLFx+2Nv96i2x8N/ztU+rjD/lkJ/StGE1r6zVZMbj0PlFcYpmc+m3QKbZyo7MJY20LqCMrcgwPfyNS7qJ2ov0+GNsxIlU8zoFYeNrA+01ae1dmx4mF4ZVzI4sfDuI7iOINZ8ijk2PtVQx/upBc/Whbifap9h8qjjzPVYZY5fq/sGul2aKfsgseAF/drWVdr4vfTyy8c7s3sJJFX/1p9IVw2z2yN28QN3H91h2m8Oz8SKpnq92C2NxsSW7CHeSHkEXX4my+3zo8PXRjlll90Oe7otjoV1fYdMBkxMQaXELeQnioOqqp9Urobjneqn6b9EJdnTZWu0TH6OS2hHce5h3VpU0j2xsqLFwtDMoZG94PIqeRHfXLh1s4ZHKW6fP0G47FC9U/SQ4LHLmNo5vo3vwufQb2HTyJq8G6NwHG/LbfTBMnK3H0vvW08j5Wz3026MNs/EmEsHUjMjcyhJtmHI6VfHV1tdsXs+GRzdwN2x7ynZufEixro18VSzQfOzFHyKx6y+r+WEz41ZBJG8pdlsQy7xifaAT7qgWxcKsuIhjkJVJJERiLXAZgCRfTS9an2lgFnhkhf0ZFKn2i16yri8O+HmZG7MkTlT4Mptp7RV+hzyywcW90KSosPrI6tEwMCz4VpXRTaUSFSRf0WGVRpyPs8ai3V/0gOCxschP0bHJJ9xjqfZx9laUljTEwWdQ0cyag81cf7GsvdK9htgsVLh21yHsnvQ6qfdUdHm9vCWLJz8voElW6NQTQh0ZeIZSPMEW/WsoY/CmKWSM8UZkP+EkfpWlurfGNiNnYZ2N2y5SfFCU/SqI6zIAm1MWo4by/vAJ/Oq/Drjlnjf3THPiy0equFJtkbo6hmlRx97/AOrCpTgMKY4o4zqUULfyFqjvUzBbZgP1pZG/Jf8ATUydK4tQ/wA2S9SS4FKR1VHWj1i5C+Dwba6rLKOV9CiHv5FuXAd9TPrR2nPhdnySQaMSEL80VtCy+PLwves1E11eH6ZT/Ml27EZPsPPQ3YxxmNggAuGcF/CNdXPuB9tq1Li544ImkchI4lLE8gqiqm/s+7Evv8Ww4HcofGwZ/wA1pR189JsiJgYzq9pJbfVv2FPmRe3gO+jVXqNSsS4X2wjsrKr6YdIHx+KkxDXAY2RT6qD0R+vmTSLGYvNFBGOEatcfxM7E/DL7qR0VsKCikl2KyR9XEwTaeEJ4b0D33H61oDrJbLszFn/9RHvsP1rMuy8TupopPqOrf9rA1pLrZm/5PiW71j/zSIP1rL10fz8b89vj9SceGZkrQfUztYT7PEV+3h2KEfwsSyn8/caz5U06pdv/ACTHoGNo5xun7rkjIfYefia69bi9pidcrcUXTNDslfMtqVMlCJrXnLLTOXQ3EriNuxyqCFkneQA8bEO2tudaGkAvoLCs79U2FvtaIccmc+5Sv61o7JWh4lSyJLyIw4OKrVDder32igsBaBNeZuznX8q0CqVnrrymDbTIHqRRqfPVv9VLw3fP+zCfBGek3SF8ZuA2iwwpEo8QBnb2n4Ad1W31D7NVcHLOR2pZCoP8KAfC5NUVWpOr3ZPybZuGjIs2TO1+OaQlyD5ZreyuzxFrHhUF3ZGG7HcrXpVrqUr0qViWWGdOuiYttNwfURFHlbN/qqbdQGOzYfERcTHIrjycW/NTUA63nvtbE+GQf/yS/wAae+oPG5MfJFylhbT+JGVh8M3vrcywvRL3Jla/UXu9tSbAcT3Ac6yttKVsfj3K8cRPZL8g75Uv5AitDdaG1vkuzZ3BszjdJ35n008hc+ys89CpgmPwjHgJ47+1gL/GqPDYtQnk/gc/I1ThsOsaIi8EAUDwUWH5VmvrYxu92piDpZSEFv4VA/OtNysFBZjYKCSe4DU1j7aWLM00krcZHZz5sSf1qPhcbnKXp/YTNAdR+Iz7LVfs5ZE99n/11UPWl/1XF/fH9K1Zn9nqe+ExKfVmDf8AegH+iqy60v8AquL/AJn+lav0yrV5F99hP9KLa6lcRn2Yq/ZyyJ7yH/11NmSq4/s/SXwuJXulU+9bfpVotHWbq1055L1Jx4OG3tkrisNNA3CVCt+4kdk+w2NZGxEDI7I4sykqwPJgbEe+toZap3pZ1VTYjaoniCDDSOjyXaxGo3lltroL+Zq/w7UxxuUZPbkU1ZO+r/Y4wez4IzoQmd/vP2m/P4Vmvphtf5XjZ573Ducv3BovloBWp+lODllweIiw9hLJGyISSoGYZb3HCwJqg36mdpjgsJ8pR+oqfh+XGpSyZJJNiknwivKU43CbvJ9JG+dFfsEnLm9V9BZhzGtTCbql2ov/AOBW+66H9ak/Vt1UzriVmx8Me5UMN05DFmtZSVFwV1vx4gVpT1eKMerqT9PMj0sr7on0PxO0jIMMEJiClszZfSva3fwNXj1h4Sb5hMTIWn3cCuqAt21eMva3EaHWunV90El2djMXJmj3EukaqWzABiVzC1hYG3E1KelsMz4OdcMSJ2jIjIOU5j3HkfGsrU6vrzRqqTTXw5JqNIyNPAyHK6srDkwIPuNOvQ7YXy7FxYbPu94T2gua1hfh7ONSrB9VG0pJkM8XYZ13jGRS2UkZze9ybXqfw9Xr4XbUGIwkSrhAvbGb0WylTYHWx0PtNaOXW41FqMldP+SCiyx4IMqKpJYqoGY8TYWufE8a6Kmtd8tfCLV5uy4oDqNwBfaWIl5RowPm7WH5Gr4yVWXUJswpFi5m0MsoUDnljzWPkSzD/DVq5a7NfPqzv0pEYrYTtYAk6AaknkBxrJ/TjaoxWPxEym6vIcp/hHZFvCwvWt2jBBB1B0I8Kyx0h6FYlMZiooYJJFiLPdUa27vcZbjWwNrDuNq6fC5QU5NvsKYw7BwolxMEZ4PKinyLAGtfCIAADgNB5CsqdAMPG20cMssghAkU5mGmZTcKdRlvawPeRWs7U/FpfjivQUBPkr6Ervloy1k2WGQ+l0zyYzESurDeyyMuYEdksbWvxAFhTj1YTvHtPDMiu3bswUE9luySbcALi5q9+sDq/Xaj4djLuxCTmGW+dCQSAcwynTjrxqB4vq82jszHHEbLs8euUFhcK2pRwxGYaDXwHOt6GtxZMXRw678fyVdLTPn9ofaZz4bDC+UBpW8WPZX3DN/3VTim2o0IrSvS7oW+18HE06phsYguLHOovxRiNcp487Hv1vDOjnUdLvQcbMgiB9GIsWbwuQMoPfqfLjS0mrw48PTJ7r72CUW2T/F7fXE7ElxS6Z8M9/B8hVh771l2tbdJdg7zZ8uDw6rGGjEaAaKouPyFz41U23+pt4sAkkOd8WoBljBDBr+kI7AcPjrVWg1GLHabq3sOSbOX9nzaeTFT4cnSWMMPvIf9mqJdag/5ti/5g/pWpn1O9E54cfmxOFnjMalkkJKqDbKVItZ7hu/S1SD+0I8a4SL6JDI8lhKVGZVUFiA1ri/dVqyxjrPw79Sr7/gVfhGX+zs5z4teWVD7bsKuopVU/wBnT/42K/mr/TVu2rO18v8AIl99iceD7RRRXESCiiigAooooAKKKKACiiigAooooAbNh7Aw+DV1w0SxB2zMF5nh7vCnOiim227YBRRRSAbMf0ews7Z5cPDI31mjUn2m1zTkBbQUUU22+QPtFFFIAooooAKKKKACiiigApNj8BFOuSaNJF+q6hh7jzr7RQnQHnZ2zYsOmSGNIkvfKihRfvNuJpVRRTbb3YH/2Q=="/>
          <p:cNvSpPr>
            <a:spLocks noChangeAspect="1" noChangeArrowheads="1"/>
          </p:cNvSpPr>
          <p:nvPr/>
        </p:nvSpPr>
        <p:spPr bwMode="auto">
          <a:xfrm>
            <a:off x="-828249" y="61851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8" name="AutoShape 4" descr="data:image/jpeg;base64,/9j/4AAQSkZJRgABAQAAAQABAAD/2wCEAAkGBxQSEhUUExQVFRUWGR0YGRcYGBUaHRwYGhwcGhgdGBwYHCggGB8nIhwfIjEiJSorLy4wHB8zODMsNygtLisBCgoKDg0OGhAQGiwkICQsLy8sLCwtLCwsLCwsLSw0LCwsLCwsLCw1LCwsLCwsLCwsLCwsLC8sLCwsLCwsLCwsLP/AABEIANQA7gMBIgACEQEDEQH/xAAcAAABBQEBAQAAAAAAAAAAAAAABAUGBwgDAgH/xABIEAACAQIDBAYFCgMGBgIDAAABAgMAEQQSIQUTMUEGByJRYXEyQoGRoRQVI1JTcpOxwdJic7IIM4KiwtEkJTWS4fA04kNjo//EABoBAAIDAQEAAAAAAAAAAAAAAAABAgMFBAb/xAAwEQACAgEDAgMGBgMBAAAAAAAAAQIRAwQhMRJBBVFhE3GhweHwIiMygZGxJELRFP/aAAwDAQACEQMRAD8ArT5yn+3m/Fk/dR85T/bzfiyfupNRW7RUKfnKf7eb8WT91HzlP9vN+LJ+6k1fCKKAkGzdm4/EQyTQtPIkbBWCyyl7twyoDdhbUnu8jTUdoz/bT/iyfupfielWKeWKbe5JIYxCjIFUhBcWNhY+keNN2CZDKhnzmMuDJl9IqT2rE86ir7jO2GxWJkYJHJiHdjZVV5WYnwANzXh8fiASDNOCDYgySggjiCC2hrrJjRDiWlwbSRqrkws1s4XgL8r2NIZpS7FmJLMSSTxJOpJpoQpTaU1xmnntcXtLJe3O1242pbtzaIEzfJMRijDplMkjhuAzXse+meiitwFPzlP9vN+LJ+6j5yn+3m/Fk/dSainQCn5yn+3m/Fk/dTjsyYyJO0uOmiaNM0a55W3r/UBD9nzplpy2lsdoIoJWeM79SwRWu6AW/vF9W9/zpOuBib5yn+3m/Fk/dR85T/bzfiyfupNRToQp+cp/t5vxZP3UfOU/2834sn7qTUUUA8QdKMUuHkw4lbJIysWJYuCtrBXJuo04Dx76QfOU/wBvN+LJ+6k1dI8O7BmVGZUF2YKxCg6AsQLKPOlSQHX5yn+3m/Fk/dR85T/bzfiyfupNRToBT85T/bzfiyfuo+cp/t5vxZP3UmoooBT85T/bzfiyfuo+cp/t5vxZP3UmoooBT85T/bzfiyfuo+cp/t5vxZP3UmoooBT85T/bzfiyfuo+cp/t5vxZP3UmoooAopW+y5hAuIMbCB2KLJpYuL3HG/I8uRpJRYHqIDMMxstxcjUgX1IHPSnPpLg8NFNlwk5xERQNnZcpDEm6kWF7WBvbn4U1UUVuAUUUUwCiiigAr4DQwuLU47e2zJi5d7IsatlVLRpkWy8Da511pAN9FFFMD5S/bW2JsXIJJ2zOFVAbAdleA0FccBgJZ3yQxvI9icqAk2HE2Fd8LtCNcPLEYI3eRlZZyTnjA4hdOB8x7dLRfICCiluxdlyYqZIIsmd72ztlXQFjc+QpJNGVZlPFSVNjfUGxsRx86d70B5ooopgFK8HtSaKOWKORlSYBZFFrMBwB9599JKcNn4uFIZ0kg3kkigRSZiN0wOrWHpf+Lc6TAb6KKKYBRXpoyACQQDwJBAPfY868GgAr7TjtnbMmJ3W8WNd1GIl3aZbqvAtqbt403Ul6gdo8JIyNIsbmNCAzhWKqTwDMBYX8a40ph2lKkTwrIyxykF0B0YrwJHhXXaeyJsOImmTKJk3kfaU3Thfsk28j30r33AQ0UUVIB1xuIhOEgSN5zKGdpUY/RC/omMd/f7aaq+GpERs1ZDriZI9xpYKrDEW534pf/wBNQ/SMj1FfBX2piF+1NorKkCrBFEYY8jMg1lN75pO8+/iddaQUUUkqAKKK7YGJXkRXcRozAM5BIUHiSB3UAca9RxliFUFidAACST4Aca77TgSOaRI5BKisQsgFg4HAgV52fjZIJEliYpIhzKwANj5EEH2ijtsBxZSCQQQQbEHQgjQgjka+V0xWIaR3kdizuxdmNtWY3Y6aak8q50AOWwkxQZ5MJvQ0SFnePQrH6xJ7qbctgDbTkeWndXbDYuSMMEdkDrlbKxGZTxDW4jwpTidsSyYeLDMRuoWZkGVQbte92Gp4n3+VLewEFfKcNj7HmxTOsC5iiNIwuosq8T2iL+VN4N6dgfaKcNrYuCQQiGDclIwshzFt4/19fR/8+FN9CAKKKKYBRRRQAuxu2JpooYZHzRwAiJcqjKGsW1Au3AcSaQ18Jpx2bi4UjnWWDeu6ARPmK7pgTdrD0r6ce7xqPC2QDdXplINiCD3HShHIII4ggjzGopZtra0uLmaaYgyNa5ChRoLDQU97A6YTa7R4ebDhIisxVi7Ld1y8MjX0FN7OTa5JsLC5JsO4X4DwpdFj4xhnhMEZkaQOMQb51UAAoPDQn/EfCvrzYf5KqCJxiQ5LS5uyY/VULyNLjsMb6KKKkIKK77ujd0gOFFOUOyJXhedUJijIV30sCeAPvHvpJu6LA4WotXfd0sx+yJYBGZYyglXOl7dpe8f+86LAbLVJOiOFwDFTjJ3jcSr2DGWjaIC7Zyuo7uI5aGmLd0bulJWqA67YljeeVoUEcRdiiLewW+lr6+Ptr7sXFRxTI80InjU9qNjYNpzrju6+7uitqA5TMCzEDKCSQvcCbgezhXi1KN3Ru6YCe1GWlG7pRs7FPBKk0ZAeNgykgEXHC4PGgBCrML2JHI2JGnMH/avNqX4/ENNI8r2LuxZrAAXPcBwrhu6AE9qLVKNnYjByRJDiYzFu1kO/hF5JHOsavceiL/AcBeo+I6SYCe1dcPhmd1jUdpmCgHTVrAXvw410VbEEctafukLPiUTGSzxPLId2YkGVkWMWUkDSx/UewbAY9rbNkw00kEoAkjOVgCGF7A6EcdCKSWpSUpfjMHAsELxys8zZt7GVsEsezZvWvRdcgcNh7YlwkhkiyZijIc6hhlYWOh503BaU7ujd0eoCe1GWlG7o3dMBPlpZsbCxyTxpPLuYmJDyWzZRYkaeJAHhe9c93XwLQwOc8YDMFOZQSA1rXAOhtyuNbV4y0o3dG7oAUbujd0q3dL5dlqMPHMJY2Z2KmIemoHrN4H9RUW6AaldgpQMwRiCVDHKSOBI4EjxrxuqXLBXsYaiwG7dUux+05po4YpGzJAuSMWGi91+fAD2V6OHrmYaNmMRbujd0rMdfN3TEccNArOoZsilgGa18oJ1NuduNqdnhwcT4pCZMQLWw8qdgZubOpPDlz4HTXRBu6N1Se4CTd0bunLA4dGkRZGKIWAZgLkLzIHOvuOwyLI6xMXjDEK5Fiy8iRyosBt3dL8DhYDFM0sjrKoXcoq3VyT2sxtpYW7q8iGjc0MZ6xeNDwRRCGNDEWJlUdt831zztSDJS3c06bNeaGCdkiDRSruXkZLhSdbK3qtr+XhS44Aj2Sjd0r3dG6qQhJko3dPOx8NA0oGJaRIrG5jALXt2eIOl//edJDDrpw5eVKwPW2sVHNIHigXDrlVcisWFxxa5A40g3dL1wxNzY2HE24efdXzcULbYYh3dLNj4aBplXEu8cRvmdBdhppYWPPwNLdl7JfESpEmXM5sMxsO/U0lnwpRmU2upKmxuLg2NjzHjSu9gEUkYubai5sSLXHIkcq87ule6r5u6kIS7ul+P2pJNFBE+XJApVLKAbMbnMefCuW7o3dIBLu6MlK93Ru6YCgR11jgrukNL8Lhr1BsZww+DvSo4MKO0QPMgfnXLpdt5sJhVgjRA8rlt5btqFABAPtHxqs5pmc5mJY95Nz8auw6eWRdTdITdFnyYLS41pBPhrVCNmbUkgYMjG3Nb6HvuKsqZMyhrcQD76jlxPE1bBOxsn2TKsSTlLRSEqrXGpXQ6XuOB91IxFTlIpIC3NhqBc2BPGw5V6hw1V35jPG09kiFwokjluobNGbgX5HxFJfktPkOBr2IY82TOme18uZc1vK96ipAMHyavS4WpE2zvCvJwYUXNgBxJ0FHWAyLhK6fIvCm/bfSMf3eEvI/NlUkD7umvnS/olisRIzLiQEAAylxkZie4Ei/uqx45qPU/qFnlsHXXERTRoYW3iIxD7tgygm1g1j4c/CmrafSl4sS0bRKERrHjmt3g3t42t7ak3y0YsCUSGXQLcnUAcFPda/ClOE4pNrYCP/J6X4bZAaGSXeRqUKgRk9tsxtdRzA4nyNLPkdKIsFzNQcgGrBbKeV1RFuzGwGgufbpX2bZjIzIwsykqR3EaGuWK6W4aFrJnkIPpJYC/gSdfMUu2J0iw2KcICySMdA/rHuB4XNScMiXVWwWj3hJZY4pIlayS2ziw1tqNTwpvwCCVcy2IuRoQdAbAnuvxqX4nZFldWBXQg35aa1AugCpDFicRK1o0KpfvOpsBzPC3nSglKEpLnb97Bjq+z/CuEmDtTfP0/GY5cOMvK72PwFh8acdl9J4MQwQgxOeGYixPcD3+dTeHLFW0FoSvh7VxMdSmLZSuXzSJHlQsM/rEeqPE0ySRVBSsDztWKAOPk5kKZFvvLXz+ta3L/AM0kEdOu1Nl7hwpdHuqtdDcDNyPjSdIqaewCTdV83VKsbKkKF3NgPeT3CukS5lVrcQD76e9WAsggpziMcZUSOqZjZcxAuR3Xr1g4Krvp1tlpp2iVvoojYDlmGjHx7qMWN5ZdIN0Trpv0dGLwxkiYM+HDPZSDdbXcac7LceVVBXXD4p0DBHZQws2UkXHcbca9YGNGkVZHMaE2ZwpbKO/KNTWlgxPFFpu0QbskvQToyuKLySXyRkDKPWbjY+FT7aOEKHKylTYaEW05U5bE2LDhsOq4c5lYBy9yc7EAZuOl7cBpXnH5pGzOSx4XPcOFZWbO8k77E0qI9uKW4XC0n2ptWDDMqytYvwAF7Dhc9wp7ghDxkrZwym1jowI0sfGoytK2MqnpV0hllkkiDrulcgZPWANgSef5VHAbG4411xOHZGIZGQ3OhB5efGuVbeOEYxqJUyX9HunMkKus4aYW7FyLgjkT3V12VhcVteQmRykCnXKLKP4VHrHzvb3U37L6D4vEYc4hEGXiqk9pwOJUf72vyqSdBenEcCrhsSgjCnKJAtrHmJAOfj765MqilKWFJy7+n7El6kj2jhotmYKSSFApUWUnUl20BY8TVLzzM7FnJZibknUk1anXDtVNxBCjBjId6SpBGQCy+8n/AC1VFPQxfR1y5YSLJ6voY8bBImIRZWiICswu2RhwzcdCPjXLbfRObCMZsCzZecfHQcbX9MeB1pf1N4Y7vEP6pIHkVAPH/F8KdulHT+CBdyrb5luQqWsGP1n8+QvXNOWRZ3GCteXYe1DV0H6WYaaZY8aBGdR62V2tYLcaob9+mlc+srFmLDhE7O9Yg8fQGtr+6mnY3RmbGT/KcSoiRmDZQMpa3Cw9UeJ1NSnp/sNsThQYgWeI5go4lbWYDvIGvsoaxRzxp+/yTDeinKAbaigi1eooyzBVBLE2AHEk8AK1iBN9q7Xxj7OhxLYqwLmHIAQ7EA9pm9bTjw95qHnHPuRDf6MOZLd7EZbnyH6059IpWjWLB3/+PfOBqN85vIBbjl0TzBqX9LugbrgsNJCl5IogJkXiSRmLD61iSPK1ckZQx0nW7dfIlyVpQDRSjZ+CeeVIoxd3YKPM9/hXW3StkS3+jcQxMETSyCMtHcswOpA8O+myaKpIMGqRRqnohFC+VqasRDWCpXJtFo1CKu8UVdRFSuCGpNiIl002U7IJQwyRjVT4m1x38qfMDF9FH9xfypu6wNpbqNYQATKCWvfRQdLWPf8Akaf9nxfQxfcX8qtm5eyjfm6DuOmHgYqQpAYg2J1APIkc6rLp10fiwRhjVmeR1Z5GbncgLYctQ1W/gIaqPrQxe82hIOUYVPcLn4mjRNvLS4CXBE6KKc+jGzBisXDAxKrI4UkWuBztfnWtJqKbZWTzqkx8jq8JlBSPtCNlNwDzRr6C/EWPHlT5042ucHEsiZC5cDK99V52AINVttTDYjZONZUcqyei9hZ424XB0IPC3ePCnHo3sOfac2/xLM0QPaZjbNb1Y7aAcjbQedZ2TDBz9s2unn3k0+w0TifaeKdo4+03qg9lF4AXPACrk2BCcJgYopmS0CszSa8CSx1PIcB5U2bK6HYfD4kzwmReOWPMSoB0t3sPOnLp7Fk2ZiGzWYrYrYggEgX9t658+ZZXHHHjYaVbkX6wMRgsXgnmjljeSMrlymz9pgpDA62tc1W+xNjzYuURQJmY69wA5ljyFIKWbK2tNhn3kEjRtwup4juYcGHga08eF4oOMXflZBuzROyMB8ngih+zUL38P/b1H+mfRHC4iN5pCIHRSTMByH119f8AOufRHpuMThXkmVjLCQHWJGYsG9Eqo77Ed2lV1036ZTYxt3laKFT/AHZ0JPfJ3nw5Vl4MGZ5XvVcsm2qIozE8STbQX7v0r5RRW2Vi2La86QmBZXWIsXKA2BYgAk21OgGh0q0uhvQmLDpHNOoklNnyn0VGhAA5nx91VBV/9FNpfKsHDLaxy5W+8nZP5Xrg1zlCC6dk3uSiKsQQzkqoUE6KOVKoDlFyQLd5sPaTwrhO6RqXkYIq6libAVUfWF0qXGOiQ5t1HfU6Z2PO3cLaXrPw4JZXS48ybdHTrC23g8SRusM0OJViJHDKUcC4v2TYm/O1RnYu02w0omQAut8hbUKx0DW5kcvG1IaK24Yoxh0diuyX9XWwmxuMEj6pE28kY82vdR4knXyBq9XJU66W41VvUZKS2JjFycqOAPAkMfiKmnTnpCcFhmn0aRmEaBvrMGNz4AKfgOdZGs6p5+he5E47IjO3MBsnEoxkmhhlRbZo3QEst73A9K+nEXqveiG1oMLI00qSPIo+iyEABjcMWv4eBpq2nj3xEjSyEF2NyQAPgBSatLHp+mDjJt2QbLp2R0twsyIpmjWQ2GS0gCk6BQzgZrcL0vxWFqh6uzoTt4Y7DKGAE0ICPb1h6rnz4HxFcWp03sl1R47kk7Pow9OeBwkeRyxIcWyADQ99zyruMJTL042uMHhSQbSyXSPwPNvYPjauRJzaiu5Iq/pvjhNjJCDdUsi+S8fjerT2dF9BF9xfyFUeTV+7Nj/4eH+Wv9Irv1seiEIojEhPTzpJLBi4o43ZEjyOwQ2LG9yD3i2ljpUC2pjDNNJKdN47NbuubgezhV14joVh8RiflEt2uuVoz6JNrAg8QRVL7V2bJC5DxSRgk5c6stxfS1xrVmjnjaqPKQpWIqe+g8wTaGEJ0G/jBPgzBT+dMldMNMUdXHFWDDzBvXZNdUWiJoXpX0dgxhTfKTuzcEaEjmp8DXXDYcDLGgVF0VRwAHAeQpTFiRNGki8HUMPaL037UU7t7GQG3GMAuPFQdDbjavOpyaUWy4WtAVYrobG1xw9lM3WdKzbMxDMSTaMXPdvEFVt0p6UmVI1vLHiYXZS4BjzJyJFwVY6XFNGClx2NO4STET5rXQu7Lobgtc2AuOJruxaNprJJ1TIOXYZK+opJAAJJ0AHM8rVPNvdV2Iw2D+UZ1dkGaWMeqverX7VufwvUP2JjRBiIpmXOI3Vyt7Xsb8a0YZozi3B2RqiX4eKbYGOQy9uKRbErpmTTNYfWU20/3q3JMFhsZGrNHFPGwurFQdD3HiPZSTEQ4XbmDIQ5g3A27cUgHMciL8OY86p7A7bxux53gvordqNrlG7mXuv3j21l9L1G/E1z2snx7ifba6oIJbthpWhb6rdtPf6S/HyqmJ48rMtwcpIuOBsbXHhVrYnrjzYZ1XDtHOVKqwcFATpm1AOnEDXzqpq7dGs6TWX9iMq7HXCYZpXWNBd3YKo7yTYVorYOyBhMLHDcfRr2j/Ee0x95NQHqQ2IjvNimFzFZE8CwOY+dtPaakfWn0iTD4Z4Vcb6UZcoOoRvSJ7rjT21y6uby5Vhj2+/gOOysrLpx0nfGzlUJ3KmyIPWPDMbcSeXcKlvRHqxzYeSTEi0skbCNPqEjss38Xhyrx1P9Go3D4uZcxVgsIPAMNWbxtwHjeraVwoLMbAAkk8gNTUdTqPZ/lYtqGle7MrSxlWKnQqSD5jQ15pRtGQNLIw1DOxB8CSRSetdcFZZHUdG3yqdxcAQ5SR/E6kf0mnTrvktDhl73c+5QP1pz6ndkGLBtMw1na4+4vZHxuaYOvGT6TDL/AAu3vIH6VlKSnrdu3yRP/UiO1OikkWCw+MF2jlvm09A3IW/gbce/TuqO1pTohs9ZNlQQSC6SwKGHgwvp463rOOOw+7kePMGyMy5hwOUkXHnaurS6h5HKL7P4CaolfV/sBcemLw5sJMiSRMeToWFvI5rH38qa9hbTl2bi7ujAocksZ0uvMefMGnHqr2nuNoxXNllvEf8AF6P+aw9tWn1g9CUx6Z0smIQdluTAeo/6Hl5VXlzLHlcMn6ZfDsNK1sOuxsXFio1lhYOjd3I8ww5Ed1Ur1nYyWTHOJVZFQZY1b6mvasPrG591MSYjEYOR0V5YJFOVgrMpuORsdaTYzGSTMXld5HPFnYsdOGpqWn0nsp9SdrsJys4VojZif8PB/LT+kVnetH7KX/hoP5af0iq/EeIjgK8NVb9eTnNhB6uWQjzut/0qy4VqEddOz8+FimA/unIPgri35qtcWlklnjZKXBTVANfVOoqRdO+jvyLEAKDupUWWM+DDUX7wbj3d9brmlJRfcqL02PiEnw0MkdsjItgOVhYj2EWr2Y6rzqV29fPg3PfJFf8AzqP6vfVpmGvPZ8bxZHEtTtDNtPYceKVUmBZFYNluQCRwzW1IF+FOMS4fBxX+jgiX7qL/AOT8agvTLrLjw5aLCZZZRoXOqKedremfh58KqbbG2p8U+eeRpDyudB90cBXRh0eTKl1Ol99hOSRPus3rDXFJ8lwpO6J+kktbPbgq88t9fHTlVZU74To5M+HkxTLu4EH949wHY6KsY9ck92g1porVwY4Y49MO39kG7LC6kcc6Y5kUkLJG2YeKaqfiR7TU361+iyYnCtiQQs2HUt99PWUnvHEe0c6bep3ou0MZxcos0q5Y1PKO9yx+9YW8B41KOsObLs3FeKZfeQKys+X/ACk4eiJpfh3M4UUUVtlZYfU50lGHxJw8rBY8QQAx4LKNFv4Hh7qdeuLo7hoYxiEQpNJJY2Js2hJJB5+NVODbUVd3RbacO28E2GxV99HbMRoxt6MiE3seRHwsaz9RB4sqzLjvRNbqh26uBH83YfdG4CnN4OSS4PtJ+FN3W7tz5Pg9wps+I7PiIxq/v0X2mpL0X6Ox4GIwxFipdn7XHWwt7ABVJdaO0Gm2jMGOkRESjuCjX3kk+2uPTwjl1DfZbjeyIpTt0V2I2NxUcC3GY9oj1UGrH3fpTTS7Ym1pcJMk8LZXQ6dxHMMOYNbU+rpfTz2KzUGHwaxIkaCyIoVR3BRYVSXXZiL41EBvkiF/AsSbU/7Q6x8XjI412fh2EraPYLIQbC+UA3Vbn02AHuqs5tn4mbGGGQOcS8mRg975ybG/hzvwt4Vl6PTyhPrm+O3f3k5O+C7Nv9I1wGyIGU/SyQRpEOdzGt28lGt++3fWf6e+mDSLiGgklaUYYCBCbaBBYgAcBe/wpkrs0uFY4357kZOz3h5ijK6mzKQwPcQbitTYHFiaKOVeEihh7ResrVfHU9toT4Lck/SYc5bd6HVD5cR7PGufxLHcFNdvmSgxu62+hxmX5XAt5EFpVHrINc3mvPw8qpitT7bS+GnHfDIP8hrK9Pw7K5QcX2CaCtKbIH/DQfy0/pFU7B0ZEmxmxar9JFO17c4iEBv5E399XLsUf8NB/LT+kVVr8iklXZtBEWRpSHphs7f4DEx2ud2zL95BmH5W9tPKR0pSPQ1mKfS012JmSK0J006P/OGyo2QXliiWSPvNlGZR5j42qgcWiq7hDdQxCnvAOh91ai6FK3yDC5wQ25S4PflFa3iE3DomuUyETMuxdpNhp4509KNgw8bcR7Rce2r76wtshdkPPE1t8qBCO6Qgmx+7mqrOtvo8MHjmKWEc43qjTQk2cW48dfb4GjbG22fYmDgYm4mlA8USxHuMlvZU8sI53jyLz+vyEtrREMFhHmkWOJS7ubKo1JNXL0I6pUjyy460j8RCD2B98+ufAaedV31Zf9Uwn8z/AEmtHbbx3yfDzT2vuo2e33QTVfiGfJGSxw7jilyUr109IxLMuCitusP6QHDeWtYW07INvMmmXqx6KfLsTeQfQQ2Z/wCI+qnt4nwHjUSxM7SOzsbs7Fie8sbmtBdUezhFsyNgNZS0hPfrlHwFWZ3/AObTqMeeP+sFuyVEW0GgHKke1tlJioXglzZJBYlSAR4gkEfCl7LX2NaxE2t0WGWsDs7eYpMPe2eZYs3dmcLf41Y7dSknLFx+2Nv96i2x8N/ztU+rjD/lkJ/StGE1r6zVZMbj0PlFcYpmc+m3QKbZyo7MJY20LqCMrcgwPfyNS7qJ2ov0+GNsxIlU8zoFYeNrA+01ae1dmx4mF4ZVzI4sfDuI7iOINZ8ijk2PtVQx/upBc/Whbifap9h8qjjzPVYZY5fq/sGul2aKfsgseAF/drWVdr4vfTyy8c7s3sJJFX/1p9IVw2z2yN28QN3H91h2m8Oz8SKpnq92C2NxsSW7CHeSHkEXX4my+3zo8PXRjlll90Oe7otjoV1fYdMBkxMQaXELeQnioOqqp9Urobjneqn6b9EJdnTZWu0TH6OS2hHce5h3VpU0j2xsqLFwtDMoZG94PIqeRHfXLh1s4ZHKW6fP0G47FC9U/SQ4LHLmNo5vo3vwufQb2HTyJq8G6NwHG/LbfTBMnK3H0vvW08j5Wz3026MNs/EmEsHUjMjcyhJtmHI6VfHV1tdsXs+GRzdwN2x7ynZufEixro18VSzQfOzFHyKx6y+r+WEz41ZBJG8pdlsQy7xifaAT7qgWxcKsuIhjkJVJJERiLXAZgCRfTS9an2lgFnhkhf0ZFKn2i16yri8O+HmZG7MkTlT4Mptp7RV+hzyywcW90KSosPrI6tEwMCz4VpXRTaUSFSRf0WGVRpyPs8ai3V/0gOCxschP0bHJJ9xjqfZx9laUljTEwWdQ0cyag81cf7GsvdK9htgsVLh21yHsnvQ6qfdUdHm9vCWLJz8voElW6NQTQh0ZeIZSPMEW/WsoY/CmKWSM8UZkP+EkfpWlurfGNiNnYZ2N2y5SfFCU/SqI6zIAm1MWo4by/vAJ/Oq/Drjlnjf3THPiy0equFJtkbo6hmlRx97/AOrCpTgMKY4o4zqUULfyFqjvUzBbZgP1pZG/Jf8ATUydK4tQ/wA2S9SS4FKR1VHWj1i5C+Dwba6rLKOV9CiHv5FuXAd9TPrR2nPhdnySQaMSEL80VtCy+PLwves1E11eH6ZT/Ml27EZPsPPQ3YxxmNggAuGcF/CNdXPuB9tq1Li544ImkchI4lLE8gqiqm/s+7Evv8Ww4HcofGwZ/wA1pR189JsiJgYzq9pJbfVv2FPmRe3gO+jVXqNSsS4X2wjsrKr6YdIHx+KkxDXAY2RT6qD0R+vmTSLGYvNFBGOEatcfxM7E/DL7qR0VsKCikl2KyR9XEwTaeEJ4b0D33H61oDrJbLszFn/9RHvsP1rMuy8TupopPqOrf9rA1pLrZm/5PiW71j/zSIP1rL10fz8b89vj9SceGZkrQfUztYT7PEV+3h2KEfwsSyn8/caz5U06pdv/ACTHoGNo5xun7rkjIfYefia69bi9pidcrcUXTNDslfMtqVMlCJrXnLLTOXQ3EriNuxyqCFkneQA8bEO2tudaGkAvoLCs79U2FvtaIccmc+5Sv61o7JWh4lSyJLyIw4OKrVDder32igsBaBNeZuznX8q0CqVnrrymDbTIHqRRqfPVv9VLw3fP+zCfBGek3SF8ZuA2iwwpEo8QBnb2n4Ad1W31D7NVcHLOR2pZCoP8KAfC5NUVWpOr3ZPybZuGjIs2TO1+OaQlyD5ZreyuzxFrHhUF3ZGG7HcrXpVrqUr0qViWWGdOuiYttNwfURFHlbN/qqbdQGOzYfERcTHIrjycW/NTUA63nvtbE+GQf/yS/wAae+oPG5MfJFylhbT+JGVh8M3vrcywvRL3Jla/UXu9tSbAcT3Ac6yttKVsfj3K8cRPZL8g75Uv5AitDdaG1vkuzZ3BszjdJ35n008hc+ys89CpgmPwjHgJ47+1gL/GqPDYtQnk/gc/I1ThsOsaIi8EAUDwUWH5VmvrYxu92piDpZSEFv4VA/OtNysFBZjYKCSe4DU1j7aWLM00krcZHZz5sSf1qPhcbnKXp/YTNAdR+Iz7LVfs5ZE99n/11UPWl/1XF/fH9K1Zn9nqe+ExKfVmDf8AegH+iqy60v8AquL/AJn+lav0yrV5F99hP9KLa6lcRn2Yq/ZyyJ7yH/11NmSq4/s/SXwuJXulU+9bfpVotHWbq1055L1Jx4OG3tkrisNNA3CVCt+4kdk+w2NZGxEDI7I4sykqwPJgbEe+toZap3pZ1VTYjaoniCDDSOjyXaxGo3lltroL+Zq/w7UxxuUZPbkU1ZO+r/Y4wez4IzoQmd/vP2m/P4Vmvphtf5XjZ573Ducv3BovloBWp+lODllweIiw9hLJGyISSoGYZb3HCwJqg36mdpjgsJ8pR+oqfh+XGpSyZJJNiknwivKU43CbvJ9JG+dFfsEnLm9V9BZhzGtTCbql2ov/AOBW+66H9ak/Vt1UzriVmx8Me5UMN05DFmtZSVFwV1vx4gVpT1eKMerqT9PMj0sr7on0PxO0jIMMEJiClszZfSva3fwNXj1h4Sb5hMTIWn3cCuqAt21eMva3EaHWunV90El2djMXJmj3EukaqWzABiVzC1hYG3E1KelsMz4OdcMSJ2jIjIOU5j3HkfGsrU6vrzRqqTTXw5JqNIyNPAyHK6srDkwIPuNOvQ7YXy7FxYbPu94T2gua1hfh7ONSrB9VG0pJkM8XYZ13jGRS2UkZze9ybXqfw9Xr4XbUGIwkSrhAvbGb0WylTYHWx0PtNaOXW41FqMldP+SCiyx4IMqKpJYqoGY8TYWufE8a6Kmtd8tfCLV5uy4oDqNwBfaWIl5RowPm7WH5Gr4yVWXUJswpFi5m0MsoUDnljzWPkSzD/DVq5a7NfPqzv0pEYrYTtYAk6AaknkBxrJ/TjaoxWPxEym6vIcp/hHZFvCwvWt2jBBB1B0I8Kyx0h6FYlMZiooYJJFiLPdUa27vcZbjWwNrDuNq6fC5QU5NvsKYw7BwolxMEZ4PKinyLAGtfCIAADgNB5CsqdAMPG20cMssghAkU5mGmZTcKdRlvawPeRWs7U/FpfjivQUBPkr6Ervloy1k2WGQ+l0zyYzESurDeyyMuYEdksbWvxAFhTj1YTvHtPDMiu3bswUE9luySbcALi5q9+sDq/Xaj4djLuxCTmGW+dCQSAcwynTjrxqB4vq82jszHHEbLs8euUFhcK2pRwxGYaDXwHOt6GtxZMXRw678fyVdLTPn9ofaZz4bDC+UBpW8WPZX3DN/3VTim2o0IrSvS7oW+18HE06phsYguLHOovxRiNcp487Hv1vDOjnUdLvQcbMgiB9GIsWbwuQMoPfqfLjS0mrw48PTJ7r72CUW2T/F7fXE7ElxS6Z8M9/B8hVh771l2tbdJdg7zZ8uDw6rGGjEaAaKouPyFz41U23+pt4sAkkOd8WoBljBDBr+kI7AcPjrVWg1GLHabq3sOSbOX9nzaeTFT4cnSWMMPvIf9mqJdag/5ti/5g/pWpn1O9E54cfmxOFnjMalkkJKqDbKVItZ7hu/S1SD+0I8a4SL6JDI8lhKVGZVUFiA1ri/dVqyxjrPw79Sr7/gVfhGX+zs5z4teWVD7bsKuopVU/wBnT/42K/mr/TVu2rO18v8AIl99iceD7RRRXESCiiigAooooAKKKKACiiigAooooAbNh7Aw+DV1w0SxB2zMF5nh7vCnOiim227YBRRRSAbMf0ews7Z5cPDI31mjUn2m1zTkBbQUUU22+QPtFFFIAooooAKKKKACiiigApNj8BFOuSaNJF+q6hh7jzr7RQnQHnZ2zYsOmSGNIkvfKihRfvNuJpVRRTbb3YH/2Q=="/>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9" name="Picture 8"/>
          <p:cNvPicPr>
            <a:picLocks noChangeAspect="1"/>
          </p:cNvPicPr>
          <p:nvPr/>
        </p:nvPicPr>
        <p:blipFill>
          <a:blip r:embed="rId7"/>
          <a:stretch>
            <a:fillRect/>
          </a:stretch>
        </p:blipFill>
        <p:spPr>
          <a:xfrm>
            <a:off x="9103323" y="312737"/>
            <a:ext cx="2266950" cy="2019300"/>
          </a:xfrm>
          <a:prstGeom prst="rect">
            <a:avLst/>
          </a:prstGeom>
        </p:spPr>
      </p:pic>
      <p:sp>
        <p:nvSpPr>
          <p:cNvPr id="10" name="AutoShape 6" descr="data:image/jpeg;base64,/9j/4AAQSkZJRgABAQAAAQABAAD/2wCEAAkGBxQSEhUUExQVFRUXGBwZGRcXFx0gHBcXHBgfHBwXHBgeHSggHB0lHhgYITEiJykrLi4uHiIzODMsNygtLisBCgoKDQ0NFw8QFSsZFBkrKywsLCwrNysrKysrKysrKysrKysrKysrKysrKysrKysrKysrKysrKysrKysrKysrK//AABEIARgAsAMBIgACEQEDEQH/xAAcAAEAAwEBAQEBAAAAAAAAAAAABQYHBAEDCAL/xABHEAACAQMCAwQGBgYIBgIDAAABAgMABBEFIQYSMQcTQVEiMmFxgZEUI0JSobEzYnKSssEVNENTc4Ki4QgkY4PC0ZPwFyU1/8QAFQEBAQAAAAAAAAAAAAAAAAAAAAH/xAAWEQEBAQAAAAAAAAAAAAAAAAAAARH/2gAMAwEAAhEDEQA/ANxpSlApSlApSlApSlApSlApSo7X9ais4HuJ25Y0G58STsAB4knaga7rcFnEZbiRY0Bxk+JPQAeJqCi4+gbBW3vmU7hhZzEEefqVW9Whvdftu7+jJZ2zMrpLOS0zY3VljXATIPielfzw6y2kqRz8RCYKf0R7sc36rSMzsR8RQWteP7EMFklMDHoLiN4ifd3iiu3XrBdQtHjiuCnP6k0L55WU5Byp3GQMgGpVSkiZHK6MPYVYfkRVNstD027ln7iNreeCQxymBmhcHwJ7sjKsNxnY/CggeHO024jkmt9RtXzbYWWeBSypscPIg3CkKTzDbcbCrlwtxzZ6g8iW0vM0fUMCpYfeUHcioWw7P5ItQS9TUJXKjkkSRFYyJj1C6lemx3UnpUhxJ2dWV23echgnBys8B5HDeDbbE0FuzXtZfqOt6ro8TNPGmowINp1PdyJ7ZFw23tHzrptOLNYMSTnTYZopFDAQz4cKRkE8wIOx6UGj0qqaPx7bzSJDKs1rO/qxXEZQt+y3qt8DVqzQe14a9rg17UhbW807DIiRnx54GcfGg7WcDc7Dzpmsz4Z4Lj1KGO+1J2uZZl51j5iIoUPREQH5mpKbgh7Md5pMrQuNzbyMWgm/V5Sco36w+NBfKVBcJ8SJfRsQpimjPJNA3rRP5HzBwcN4ip2gUpSgUpSgVC8W8NxahbNbzFgrEHKkZBByDuCPnU1Sgx7jzV9S0ZYpFvHu1ZvSEtqAir+tKhABJwAMZO58Kouv3DaYwkt4BbGbDNA8sNxGQRnBUqHTr0Oa/QHF/DqahaSWsjFA+MMOqspBVseOCBt41jGq8IJptubPuIbu+uCxjkSN2aO3AHNIyYJBHgFzn2kbhwcM8c23Pkc2lzEj6yDL20jZ/tbU7L+0pz16Abyuu69e2V7DqZt42jZOSea2kLQXKc2x6fVv09bO+PaKvHZ9o9ibVrNbaZ40w7SXVsyCZ3GGZQ46+iBgdBjerVo3DFraxSQwxKsUrMzpuQSyhSMHwwAMUGecF8Up/Tt3GkgeC8VJojzbB1jHh4EjmBHX0R5VqljexzxrJE6vGwyrKchh5g1+f+POyybTe8vLKXMKZbG4kiU7EZ+0ACd+uOvmezsr4sna1t9Nsyi3BlkZpJF5ligGHLcu3MSWYAZHSg3e7tUlRo5FDI6lWU9CpGCK+VhYpbwpFEuEjXlRc9AOgya6lNe0GD8Qa1ePqNqdZje0s0mEkQjAZBKu6c8nj45PlnbG43SGUMAykMpGQQcgg+IPiK+d9ZxzRtHKiujDDKwyCPaKz+wtm0S7ggR3ewu3MaK5ybafGVUMdyr77eY+Yd2s67d3V49hp5SLuVDXFzIvN3Zf1URNstsTk/yrxuzSKYH6bdXl4T1DylUB81jTAH41B9pV2Yr6I6Y0h1N1w8UYBR4RuDMDsMb4PtNTlrqGuKo7yzspDj7M7Kc+4qR8qCLu+Hb/AEhTJpkjXNsu7WUxLFR49043/wAuP3s1ZOBuO7bVEzEeSVRl4W9Zc+IP2lz4j44ri1nii+trO4uJ7OKIxx5TluO8y5IAyvdrgDOc58MVUuEuyV5B9NubyVLqYGRTBhe7Z/S5i32uo9EYHUb0F14004w82pWwxcQIS6jpcQjdon+G6t4HzGxsOhaol1BHcR55JUDrkbgHwPtFU/QNflltL+2vMG5s0dJWA9GRGjYpKP2gDkezwzipjsztjHpdmp69ypPx3/nQWelKUClKUClKUHhNYdFxHdrcXutQRxvZhliHebO8KHlPdHwGTnJ9nka07tE1T6Npt1LnB7plX9pvRH51gmicWS3Wnf0RyKXkkhjgKL0UuTIX88YBz7T5UH6chcMAwOQRkHzB6GofiWaFlW3kufo0kx+qKycjllIOV+9g4yDkHOD1qWt4wiqg6KAB7gMVA8f6RHdWFwkig4jd1JG6Oqkhh5Hag6+Hxc92Y7sKzoeXvF9WZcbScn2Sc4K+ecZFZtxNaRaJqv8ASjl3huElUqAMrPyghQfJ8Hc9MHNaRwfqLXNlbTuMPJEjN7yu/wA6gO2axEuk3GQCUCuPYVYb/LIoLjZXKyxpIvquoYZ8mGR+Br71GcMyo1pbmNgyd0gDKcggIB1qToBqq8X3EYuNPSeFZI3uDyuScxXCrzRMB0IOJB8qtJqhcdSmbUtKtV3Ima5fH2VjXCk+wlmHwoK7qt7c6BNd3bW8V1FdTl++77klAPqwkENlVycYHt93fonaDqV+AbXSgituJZpm7sjzB7tcj3Zrh4onhj1ky6ur/Ro0X6HlC0JY7uWwMc+R0Psz0FWXUu1bTIomdLhZGAysaA5Y+C9NvLPhQS5s5prKePUTAOdHDd1zcqR8vUljuV3PyqM7HtUa40q3Z9ymYs77hDyg7+wCuHj/AFeWTQnlaIwSTrGhjZslO8cLgtgeB8hV10PSIrSCOCFeWOMYA8/Mk+JJ3zQUntAskjaSOFm+laqYrcDIwkaZ55ABg4CuSdz9mr7YWqxRpGnqoqoueuFGBv7hVJ4rjUa3pTN9pLhV/aCqfyY1fqBSlKBSlKBVf464kGn2clxy87DCon3pGOFHuzvVgquceaKLu0dDKIShWVJW6I8Z5gWz9nbB9lBV9I7O5Lvln1mZ7iU+kLcMRFDn7PKDufDy8N+tWyz4TsbU97DaRI6AkFUHMNt8HzI2rPNE7ebdkH0qCWOQdTHhkPt3IYZ8t/fVy4G4+i1R5RDDOiRgfWSAcrEn1dicHGDjy8vEIDsQ1i7vEvLi5dmjeYGIHOFOCXVM/ZGUG3kfbVg7UdXNvYSIm81x/wAvCg6s8no4GfYTXbxLxJa6XEneejzEiKGJQWkbbKogxndl8huPOobQtHnvbtNRvo+6EakWtqTkxBvWlkOP0jbbeGPZQW7RrEW8EUI6RxqmfPlUDPxxXHxnZd/YXUR+1C/zCkj8RUxUFx3edzp13J5QP+KkfzoKB/w43jNZ3EZzhJgV8hzoMgfFc49ta7WddgkajSIyoGTJIW9p58DP+ULWi0EdxFIVtLhlJUrDIQw6ghCQQfMVSeyDSpnjbUbyTvbi5RFQn7ECjYe9jufcPbUx2q6kYdNmC5Mk2II1HUvIeUAfDNWPR7EQQRQjpHGqe/lUDPxxmg7Ko/aw6CGzEm0ZvrfnJ9UKGJ9I9Au2CT51eK5dT06K4jaKZFkjbZlYZBoPjrOlxXcLwTLzRyDDDOMjzBHj7a71rI+JeCotOe1kguLyK2e4SKaJLh1RUfIDcwIYenyg7+PhWuigz3tnt5FtIryH9LZzLMD+p6rD3H0SfMCrxpt6k8Uc0Zykih19xGa/q/s0mjeKQZR1KMPMMMH86oXZNdSW/f6VcHMto2Y26CSByeVgM+B+WQN8Gg0WleA17QKUpQKo3bTemLSLgjq/LH8GYA/hmrzWe9uS/wD63J9UTxFvdz4/nQZ73MWmz/QdTsVvVSMOlxFH9YsXjzAesqnbOdseOdtN4c480dYUjguIYUXZY2yhHwav64/4auJngvLGQJd23MFDerNG3WNvkceG59hEDb8WaVcEx6naR2lyPXS4iG5+8snL6Snwz/vQXCfjnTl3a8t//kFVniHtmsIFPc89046BAVX2ZkIwB7gT7K5LjiThu13VLZz5Rw8/8sVRdY1uTiK7gsrSL6PaoxcjA2GMNM4XYEAkBR4nrvsGgdlNxdahNLqd3gKVMNvGvqqnNmRgPaVUZ6nB8hXR25akqWMcB63M6R4B35AeZz+AH+YVfNOsEt4khiXlSNQqjyAG1Yb2lajPfa5Bb2arI9r6vNugk2Z2bwwuEz7qDR+Bofo95qdqECIs0c8YHQLOhGAPD0om29tXTNZZq82saWn0yaaC8iUqJ41j5WEeT6r43ALHr0z061YO0HjJLSxDxEtNcry2yKMs7OBhgvXbmB95A8aCHl1NNX1aGKE89tp5M0rfZe49WMb/AHcMQff5VpYqndlvCH9GWaxtjvpDzykfexsmfJRt78nxq5UClKUEVxPoqXtrLbybLIpGcZ5W+y2PYcGofs81ySaF7e52u7UiKYZzzDHoSg+KuBnPnmrYayy646sBqRkcy201uz28zPESk0eTjLKTjDKGVm8Cdt9g1SqjxvokheK+tF5rq2z6GcfSIT68JPmRup3wffUzpXEVrc/oLiKXPgrgn93rUoaDn029SeJJYzlHUMp9hH5101m/CNzJp2oTadOcwzs89m5/WYtJEfMgnPz+9tpFApSlAqodrOn9/pV0o3KpzgDzQhv5Vb6+N1brIjIwyrqVYexhg/gaDj4f1AXFrBMDnvIkf4lRn8c1mn/EfeILO3iOOd5uZR+qiEMfm6j41Odjd2y201jIfrbKZom9qEko2PAHDAe6sQ7VOJTqGoSMu8cZMUQHiqnBYftHJ92KCpW8LSMqICzsQqqOpYnAAHmTtX6m7LuB10u2w+DcS4MrDwx0jB8lz8TVe7Huzb6GBd3S/wDMMPQQj9Ap6k/rkHHs6eJrV8UHtVrhbgq3sHmli52lnYs8khy27FuUHAwMk+0+Oa+/FPFtrp6K1zJyc5wqjdjvuQo3wM7mq5xH2pW8ZENiPpt055Uji3UN5sw8B5D8OtBy9setO0cemWw57m8PKVH2Is7k+WcfIMfDf78B8ByQul1qDrNdIixxKN0t41GAF82I8ceJ867eAeD3t2kvLxhLfT+u3hEv92nl4Z91XbFAxXtKUClKUCsu1PFlxHE/9lqEJjYY2Mi7b+fRB8a1Gs17dNOY2cV3F+ls5llU4zhSRn4cwRj+zQWLV+z7TrnPeWkQJ+0g5D81xUX/APj6aH+pandweSSETRgeQVsED41c9Pu1mijlX1ZEVx7mGR+ddNBk/GfCus3UcamS0meKUSxTKGjkRl9hyu/l7B5VHT8TcS236WzWYDbKR8xPtwjZ/Ctpr5TzBFLMcAdT5UGB3PbRqA+qeC3hkY8uXDqYycemysdhv+Br7x61rbKv0fUbO6wc+hJEHYkD0OVguQMeFbpcW6SDldVdfJgCPkarupdnmmz557SIE+KLyn/TigoK8ca/b/1jTO9H6iNn5xlh+Ffa37d4lJW6sZ4WH2VYMfiGCEVNSdkNuv8AVrq9tR92KY8vyIz+NQFtweLC5vVeZp45LTAM+GcuT13GNj0oIa07S7SPWTdxCRbe5jVLgMuGRwcCTYnmwAPhmr/wn2W6faSJcRc8rD0o2kYMBncMoAA2HQ1XuCeySzaIyXCtIHBCBmPT7+2Bny/3q48GxCykewySiDmiJJJCncpv78/Ogtwqucc8XQ6ZbmaUgsciOPO8j46ewDIyfDNSmsatHbRl3PnhfFj5D/3WA8ScPXupC81K7kCRQKwjQA7heiIDjlXJ3Y9T4eQaXwRwc7u1/qYSe7mA5UIDJBH4IoORnf4eHiTctL0S3tuYwQRxc3UogBO+dyPD2VFdm0brpdmJM83cr164O4HyxVmoFKUoFKUoFKUoFcWsWC3EEsLY5ZEZDn9YEZ+HWu2lBR+xm/Mulwq2zwloWHiCjbA+3BFXis77OfqNR1e08O/W4T296CX+AIUVolB/Ltjwz7KgNWvnmRoYopMv6JZ1KqoPU5PX4VYMV/E0oUZYgDIG/t2AoPY0wAPIYr+6UoPDWNdsXFMdvcR8q963Jg74X0W3BI38R0rTeILp/QgiOJJcjP3EHVv/AL7apHaB2di8m06NEYQIZhPIhXnUMqFW365ZSOh61BC9mvaBc6neNbzOIV7stGIVAxykejk5yMVUdY4tu49ZnFo8krCQwxqxySw9Dy39IH2VO9o+iw6DJp1xYx4ZXl5ixJMh5UADHywX29tVzgDiWz0uNruRTc3shISMHAiXO7vIc4Z/YCcD2mqNq0Lhi5ULNdzpc3JA9F0wiHryqQd8eePgKrfa/c/Q9GEBP1k7hTg9d+dz7sDHxFcvA3ahd3V/DFcwrFBcI3dYRhlhuGDt6w2IqJ4utZeItU7i2I+i2noPN4AsfTZfvE8uAPHlpg/ns0n1XTrRro25uLJwG7rvPrFUdZY1wdsZ9HxwOlbToGtw3sKzwOHjbofEHxUjwI8q67eBY0VFGFQBVHkAMAfKs14hs30S5N/aqTZzMBeQL0jJO1wg+JyMfnlQ1ClfK1uFkRXRgysAysOhBGQRX1oFKUoFKUoFKUoM9bMPEg6YubP8Ub/atCrO+0D6rVtHm8DJLEx8+dV5R8y1aGKD2oriT9EP8SP+MVK1FcSfoh/iR/xipSJU1Da1riwERqplmb1Y1/MnwFTBqj8Rr3Fy0sM6LK4x3ZUs3wABxnA8qoibnhO71K5le4vHt448R93bbE7ZIMhOw3G2Dmu+27HtMUbxSO3XnaV+bPXOQRg+6qOmo8Rd9MbWJmTvWPpIgydvvEHpipa24h4mQ5ewjkHlhB/DJUhUP2h8KzC6stPkvWNrO7GGScc7xOAAY+bILA8yYyfEb7VoPDHZXp9nhu67+Qfbmw2/mF9UfKqV2katc3WmrcT2clncWdxE4LEFW5uZco3XZgpI8PR3NbXE/MAR0Iz86oofaxwPLqMULWzhJ7dmKZJUFWAyOYdCCqkH3+dTXAPCq6bZpbghnzzSOB60h6n3AAAewVZDVZ4K4la+N2SoVILp4EI+0qAbn4n5YoLPXxu7ZZUaN1DI4Ksp6FSMEV9q8NBnfZtcvZ3FxpEzE9x9ZbMx3e3Y9P8AKcfM7DFaKKzftbja1ez1WMHmtZAkoH24JDgj4HYftZ8K0WGQMoZTlSAQR4g7g0H90pSgUpSgUpSgzztm9CGym/ub6Fz7sn+eK0KqD25xc2jz+xoz8pBn8KvcEnMqsPtAH5jNB9KiuJP0Q/xI/wCMVK1FcSfoh/iR/wAYqUiJ7T9als9NnmgH1gAUEfY5mCl/8oOa+vA1tClrEySJLI6K0kgYEsxAzvnPWrDcQK6srqGVhgqRkEHwIrNr2yszctp1laqJY1DuwJCRhj+e4PxHXwousV3HDLMJJEQMVkBZgBhlwep80PzpLxVZLsbu3H/dX+RqrXXZZazBDc80zJnZSUGD1AwcnoD18K74+y7SgP6oh95Y/wA6Di7YJUm0WdkZXQ8jKykEHDg7EdelW/h2bntbd/vQxn5oKjL/AIMtnsHsEXuoWBwF+yxPNzDPX0t8VS+HOI59EVbLVEbuF9GC8jBMZXOyPtsR8/zoNP1K8WGKSV9ljRnPuUZqidhVsV0tXb1ppZJGJ8cty5+IUVxdrnFltJpEv0e4ikMhVAEcE4LDPo5z0BrisO1Cx0u3gsyJpnhiVXMSqQr49JCWcbg5B91Br1KzGy7ctNc4cXEXteMH+Bmq6aFxVaXn9XuI5D90N6Q/yneg+3E+lC7tZ7c/2sbKPeRsfniq72PasbjS4OY+nFmFsncFDgZ9vLynFXWs17OW7nVdXtFzyd6k6+xpAS4+PMv7tBpdKUoFKUoFKUoKd2uR82kXfsTPyYVYOHH5rS3bzhjPzQVC9qf/APJvf8I/mKkuDX5rC0P/AEI/4BQTNRXEf6If4kf8YqRnJAJUAnGwJwCffUNepczKFaKNRzKSRJn1WB6cvsqUicNZz2m8PWUXNqc7TxyRhVzAwzIc4VSGBXfOM+XurR64da0mK7heCdA8bjDKfwIPUEHcGqM24Y0q5voklIkt0cZAmcsxHmAMcw9uFqatOz6wS4juHfmuEYFWEnJlh09FTlvLBJz0pB2Q6WhBWGQEHP6aTr5+tWT3/GsmnalMqRpIkMzKoY78o8ObB+eKD9K1/EsYYFWAZTsQRkEeRBqqcKccJfw97DC7Y2dFZCyN5MCR8D41MNqsnhazfEoP/I00Quq9mWmXBy9qik75jJQ/6cCqPd9htrMnPbXE0JJPoyKsgGCRy7cpG465Nae1xdv6sUcXtd+Y/ICuvSrNokIZ+dixYnGNyckYzUGWcN9jMPI8d9EOZcck8M7/AFgOc5jYYUjb356DG/Hq3YLynns7xlZdwJl3yPESJjH7tbbXhqjCNC7SrzSrj6FqymVVwO8By6qej5/tVx8dvE7VaezK5S51TV7qI80TNCqOOjYVskH/ACj5ioftp0NbrU9LiHrTFkfHXu1dST8AXrUOHOHLexjMVsndozFyMk5Y4ycnfoAPdQS9KUoFKUoFKUoKz2kWck2mXUcSl3aMgKOp36AeJqmcM9psdnbQwXlpeW5ijVC7wnl2GM+DfhWs0oKhYdpmlzAYu41z4PlT8mAqx2WpwzfopY5P2HVvyNLrSoJf0kMT/txqfzFfm7tx0CG01AdwERZYw5jUYCHJB26DOM0H6czXtfjbTuK72DHdXc6AdFEjcv7pOPwqz6d2xapF1lSX/EjGfmuKD9RVgU/A66rcauIyEuIbkNGx9VgytmNvIEoMHwNdWhdulxI6xtYd87HYQM3MfPCcrcx+Iqwdh3NL/SN2yFDPdHZhuOXmbl+Bkx7waDE9Ovr3R7skBoJ12ZHGzKfAjoy7dR8K/QfAPadbaiBG2ILnxiY7MfONvte7qKs3EPDltex93cwrIPAn1lz91huvwrG+K+wt1y9jL3g/updmHsVxs3xA95oN5Fe4r876Z2havpGIr6B5YxsO+yD06LOAQ3Tx5qvmg9tmnz4E3eWzfrjmXP7a+HvAoNMrw1EWfFFnKOZLqBgf+qv5E5qA4y7SrSyjPdyJcXB2jiiYNljsOYr0GfjQRcX/ADnEhPVLG3x06SSfzwxrSxVJ7LeHJbW3kmuf61dv302eq5yVT4ZY48Cxq7UClKUClKUClKUClKUHhrKuCwk+s6sl5GjyZjESyKD9QpcHl5h0IMZrVa/OvbHqF1Z60twj8rCNDER9wZBUjxyc5oNNuOyDSncuYGXP2VkYKPcAdq4b7sQ01/U7+L9iTP8AGGr++CO120u0C3LLbT9CGPoOfNXPTPkent61o0UgYBlIYHcEHII8waDP+F+yKzsbhLhHnkkQ5XnZcA4xnCqM7E9a0OvM17QKUpQfzIgIIIBB6g9D8Kruo8CadOcyWcJPmECn/TirHmoDjfiaLT7WSaRgG5WEa53d8bADx3Iz5UGY9l/Aun38V3LJBzJ9LkSH0mHLCApUZB9taTw/wJYWTB7e3RXHR2yzD3M2SKj+x7SWttKgVxhnzKRjf0zkZ/y4q60Hgr2lKBSlKBSlKBSlKBSlKBWY8YaNBd67bQ3EYkjezk2PmHOCCNwR51p1Z7q+/ElmB4WchP7xoM87ROyFbRRNaSllaRIxDJ63PI4VQjj1tyNiNsdTVestK13TG+piu4wdyI1MiH2lV5l+J3reeOIA82mKen00H4rBKw/FQatgoMI0rtb1WLAubBpvdHJG3z5SPwq4af2tIy80thfxADLN3JZFHtYYP4VpFZr2sX7wXFoxblheG8iffC87QArnzJ5cD4+dB3R9rmmsAQ82D/0JPzC1yjtis5HWO2hubmR8hVSMDJAyfWIqc7Lsf0TZY/uV/nWXdmURPEFwh9SBrrlHlzTYzQXl7zXLwYjgg05D1aR+9kHtAAC/hUVoXZ/ZXLXgnkmvLuMmGSafOFdkBDRoCQAObIySRitWqk8CMPperN4fSlGf2YVzQdXZZrbXmmwSPu6gxuT1LIeXJ94ANW2s47BlP9Glz0knlcDyGQPzBrR6BSlKBSlKBSlKBSlKBSlKBWcuS/E48o7I/wCpq0as90I8/EN+393bRJ8SQf5GgluO7lYn0928L5FHveOSP/zq1g1We0nTjPptyirzOELoB1Dp6QK+0Y2qB7O+PmmSCK+wk0q5hlB+ruQNiAeglU4DJ7R54oNFqn9qnDpvtOljUZkj+tj2z6aA7D3jmHxq35pigyjsF4hDW30KT0XjzJFk/pIWJ6e1WyD7xUZwGQnE2oL94SH/AFK386s2odlyvdLLFcNFCJDL3arh4nPrdzKD6CscEqQRsfOqNwvfY4qmYbiSWaLbzVd/4aDfaxuw1vudJv7lDzSX95Mtuo6sZD3aADxwFJq79qPEAstOmkzh3HdR+13BG3uHMfhVJ7JdKa9aC7kTktbNO6tIzvzSH9LOfaSPy+7uGmcI6KLKzgtxv3aAMfNurH55qYpSgUpSgUpSgUpSgUpSgUpSgVn3Agzq+tP+vbqD7o3yPyrQaofZuubnVm87zH7qD/3QXw1lXHeiJYrzRQrcW11Osb2LbKZ32WWF/wCyfPhjHurVapnaen1Vm/hHf2zH3d6F/nQfTs1u2lti/eTMgdo1jn5TLEY2KsjyA+n0GMjI8Sat4qgdkWy6ingmpXCj3ej/AL1f6D5XU6xozscKilmPkAMk/IVi/YLpP0ie61OX1jIyoPJ39ORvkygfGrT25a6bbTGRT6VwwiHsUgsx+Qx8RX37E7DudJgyN5C0nvDMcfgBQV/jrS21jV4rHm5be0j7yYg9S5HogfeICgeWSa1aztEijSONQiIoVVXYBR0ArO+zC6SfUtYnjZZEeSAI69CAj9D8vlWl0ClKUClKUClKUClKUClKUClKUHhqj9nJxc6sniL0t+9Gv/qrzVO4W0aeDUtTmdcQ3DQNGc9SqMG28Ooz8KC41Ue1e3L6VckbNGolUjwaNgwP4Vbq4dcs++t5otsyRugz5spA/OgpfZvOPp+rovqd9DOv/fiLH+EVoVZzwFatb6ldQyY5/odoWx05kVkO/j1rRqDGv+IeDnNipOFxcsfaypGQPzq9cIYj0eDl+zagj9zNVH/iMhP0G3kHVJ8Z8leNs/kBVv4ete50aJPu2n5xZ/nQQHYPoYt9O73m5jct3nTHKAOUL136E5261pIqp9lKY0mz9sQPzJq2UClKUClKUClKUClKUClKUClKUCvMV7SgUpSg4xpkYnNwF+tMfdlvNObmAI8cHxrspSgo/bFo8t3prxQoZJO8jKqOvrgE/AE1a72y5rd4UIXMZjUnouV5QfhtSlBy8JaU1pZW9uxDNFGqErnBIG5Gd6l6UoFKUoFKUoFKUoP/2Q=="/>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11" name="Picture 10"/>
          <p:cNvPicPr>
            <a:picLocks noChangeAspect="1"/>
          </p:cNvPicPr>
          <p:nvPr/>
        </p:nvPicPr>
        <p:blipFill>
          <a:blip r:embed="rId8">
            <a:duotone>
              <a:prstClr val="black"/>
              <a:schemeClr val="accent1">
                <a:tint val="45000"/>
                <a:satMod val="400000"/>
              </a:schemeClr>
            </a:duotone>
          </a:blip>
          <a:stretch>
            <a:fillRect/>
          </a:stretch>
        </p:blipFill>
        <p:spPr bwMode="invGray">
          <a:xfrm>
            <a:off x="1795631" y="4888168"/>
            <a:ext cx="1164974" cy="1853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Recorded Sound">
            <a:hlinkClick r:id="" action="ppaction://media"/>
          </p:cNvPr>
          <p:cNvPicPr>
            <a:picLocks noChangeAspect="1"/>
          </p:cNvPicPr>
          <p:nvPr>
            <a:audioFile r:link="rId1"/>
            <p:extLst>
              <p:ext uri="{DAA4B4D4-6D71-4841-9C94-3DE7FCFB9230}">
                <p14:media xmlns:p14="http://schemas.microsoft.com/office/powerpoint/2010/main" r:embed="rId2">
                  <p14:trim end="986"/>
                </p14:media>
              </p:ext>
            </p:extLst>
          </p:nvPr>
        </p:nvPicPr>
        <p:blipFill>
          <a:blip r:embed="rId9"/>
          <a:stretch>
            <a:fillRect/>
          </a:stretch>
        </p:blipFill>
        <p:spPr>
          <a:xfrm>
            <a:off x="5791200" y="3124200"/>
            <a:ext cx="609600" cy="609600"/>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71271" y="2304038"/>
            <a:ext cx="1743075" cy="2628900"/>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36648" y="2637413"/>
            <a:ext cx="2333625" cy="1962150"/>
          </a:xfrm>
          <a:prstGeom prst="rect">
            <a:avLst/>
          </a:prstGeom>
        </p:spPr>
      </p:pic>
      <p:sp>
        <p:nvSpPr>
          <p:cNvPr id="15" name="AutoShape 2" descr="data:image/jpeg;base64,/9j/4AAQSkZJRgABAQAAAQABAAD/2wCEAAkGBxQQEBQQEhQVFhUVFRQRFRUVFBAUFBUQFRcWFxQRFBcYHSogGBolHBQUITEhJikrLi4uFx8/ODMsNyg5MCsBCgoKDg0OGxAQGi0kHSQsLCwvLCw4LCwsLCwsLCwvLCwsLCwsLCwsLCwsLCwsLCwsLCwsLCwsLCwrLCwsLCwsN//AABEIAP0AxwMBIgACEQEDEQH/xAAbAAEAAgMBAQAAAAAAAAAAAAAABAUBAwYCB//EAD4QAAIBAgQDBQUGBAQHAAAAAAABAgMRBBIhMQVBUQYiYXGBEzKRobEUI0JSksEzcrLRJGLh8AdDc4Ki4vH/xAAZAQEAAwEBAAAAAAAAAAAAAAAAAQIEAwX/xAAnEQACAgEDBAIBBQAAAAAAAAAAAQIDEQQSMRMhQVEiMkIUI1Jhcf/aAAwDAQACEQMRAD8A+4gAAAAAAAAAAAAAAAAAAAAAAAAAAAAAAAAAAAAAAAAAA8VJpK7dktW3tY5bF9rXncaME0nbNK/e8orVLz6nOy2MPsy0Yt8HV3MnF4btHXzXlleqWW1lvZ68t+e1vQ6ThfFY11onGSs3F72e0l1i+pWu+E+yEoNclgADsVAAAAAAAAAAAAAAAABVcW4wqLVOMc9R3tFacm9+tlKy52KzmorLJSb7ItLi5y9SrVf3vtJXjraLag47u0dvdaav0adyfS4jKMryalGSzJ2WiVr2a3W0vJvoZ1qoMv0mXQPFOd9T2aU8nMAAkAwZMAHIdvOJOGShHafen/JeyXlv8Ec3g6FSvVVOmleTldbJQW8pSWqS6b6ouO37Ua0Jc/ZaX20k9Pm/giX2AS+9fNZUndt2ea+/8qPNnHqX7WaYvbXkzW7JzjTeWpCUrbZJRT8LuTv01XwKjhGMcJ0KivmcnRqJ2u5XeaMtNXo9b/hWiSOw49xhYWMW4uWZtLVJLz+K0OP4VhKmIxEMsXGKftJyaaSUmnKST/E9kt1dt7azbCMZpQ5Ig202+D6Lcj4jiFKn79SK8G1f4HB8T4/Wr1JxTcIJ2UVps5J5nu3oQYx6izXYeIoR0+eWd3V7S0I7ScvKMv3IlTtdSW0Jv9K/c5NRPFRHF6218YL9GKOxr9p1Gm6ns27K9sy/sRMP2yzpP2L119//AEKrEP8Aw0v5St4X7sfJfQfqbfY6UPR2lHtE5b0rf99/2J1Hiik0sr1vzXI53DwuiwwOkor+b6Bam32Q64F39qXRmVi49fkRmjXJF1qrF6K9OLLGNaL2aPSZUyiapScdU2vU6R1r/JEOj0y7m9DicHOVWVSW85SitdLZ1GUX42zR1Vvd0fI6Hh3E3Ul7Oa1eazWzS3v0ZSUcNLDVcralLRx/zwi7Qlb8yi8r62ViuosVkYzjwTXFxbT5LyhwfKv4k82rzd33nztayWuy0Kz7M4OdBtZo2mrK0ZUpZk3FfhbWZNbXs+Z0GBrucbtW+JC4tH7ym+dmuV8uaD+ti9sIdPfErGT3YZnhOIcnJPqrfpjf5tloUvAaqm5SXV+a2aT/AFX9UXR20rzArZ9jIANJzAMXMgHL9uOFurSVWN26eZO2rySt3lpyaT8rlB2U4iqFZZn93NKLlyV/dk30vZa/6H0HF1lThKcvdinJ6N6JXZ8qx2JhKc6lNWjKo5JWtZSbSSXLkrc/Jnn6lKFimuTvX8ouLOt7cYlpQgnylNbK8lorPqk2/gTOyFKgqX3ObP3Y1XNt1JSX4pN9beBx/wBucqcYy70YNuK0vG62Te6sm7dE3orGeE8W+yynUg23UUVL2jjZKN7KCVrJXfXlquVY3rqOT8kuD24NDjatVXSc/wCubN1yFg62eU5fmk5/qk5P+omowy+zNCPZpqs2sj4h6EoMkV8V/hmvFL5kbhL0Xgl9CBWqPK143JHB5X+hPgjB1uDZNoO1Sn5y/pZAwZMpL72Hhf8ApYRDRbs8MXMNktlUjDNFU3NmiqQXNHB4f4hP/JO36v8AWJJ7R1KailKnnm1aGmsb7vNyRWTryptzptKeVq7WZRu1q1c0Vcd7WSnUk1o4wSsnJWu7xau+b5W15anWu9KjauWUnDNmTouD1/u7t6JJtvwW9/FalbjMW6k5T/Cllhprd6J+beu3JbGipXk42lpFO7it3K9tUvele2m15Rfevc24TFRjkla8XJt2u7W7qa/NZ89rJ66Eu1uCgU2/LJccHwfsoJWt9ddXJ+Ld2WJ5g7q5m56lUFCKSM8nl9zIMXB0IMgAA8zjdWfPT0Pm3aXg32OTtZ0qmZq6by/mjN81rv0XgfSyh7Z0s2Ek0ruDjNfGzs+WjfoZ9RWpQz6OlcsSPnVKSjdbaPfXXx63sfSOz3CaUMNS7kZSlThKc5Ri5zm0m5ydt7tny1RTnCKjenUnGm03lUU2s0JveMLJp9LtbWt9rhFJWWiWiXh0OGjiu7L3PwfMeM0cmPxEerjNeUoxbfxzGEWHbKlkx0ZfnpfOLt+3zK5GO5YsZ3g8xR7kRMRsSiLiDmWIbjfTqbeCbvzNTdtehu4Xo/Ukg6zDvYnYd/eLyZV4aZPwXvt+FgC0TDCAIPBprG+RFxM7Rb6K/wACHwSuT32ehedWXlH0u18O78yVxzDQ9k52SlGzjJKzTuufR81sZ7O0rU2+r+iS+tybj6alSnFpO8JaPZ6bM9SqtdBL+jLKXzycnjIKVo3sra65bQStN5t46WTfJZudi04Vg1VyVLWhFJQjly91WyyS/D+LTpJJnP8ADITlBe3kp2drR1zW0hBt+9K8W2uru9jucHG0I+VzFpa1OeHwjra8LsbkZAPYMoAAAAAANWIoKcZQkrqScWvBm0AHx7i2BVKpUou91JpatNpPRu3Vc+jPqfB+IxxNGFaOmZarRuMlpKDtzTuc3264RGUViFo01GXSzTSn53svG6IP/DviapueFk3ec5VabbVm8sVOmktn3HL1ltaxgp/atcHwzvL5RyT/APiDSsqFXpUyPyl/8fwOdR3HbLC+0wVZL3ox9pHzhr9LnC0Z5oqS5pM46yOJ59nSh/E2ciLXJRorRMh1ZCXQlYWJ5pUtSZRhZlgT8Ey6wK1KbDllhq9iCC5SDNeHq5lc2SLkGuZA4i+4/FpfFpfuTplfiY56lOn1d/S1m/hJlWs9ic47nQ8Np5aUF4XfnLV/UjcexShRkm7OacI7e89LlilY4zj9anisTGMZu9FuFsyUVVl881unj6epqJ9OvtzwZK47pHrstwdQtG8nk0SlK7it3pyb3bd5Su23qdlFFdwXh8aNNKK31e+re7berb5t6sshpKtkMvli2W5gAGo5gAAGLmQAAAADTiaEakHCavGSs14M+VcVovAY2M7/AMKftYKdkpwatdy5aSavtdH1spe0/A4Yuk04rPHWD215xfg9V6me+rcty5R0rljs+CZgMVDE0IVY6wqwUvSS1i/FXaa6o+bUqDpSnRe9OpOHoneL+DRJ7NcdlgJyw9W7praF1npTzWaim7ZfDw0NnGsVSrYj29GSlGpG0+TjWp20lF6puMl526GW+cba0/KO1acZY8M0o11Ee0eXr/vkYTuKUdCRBGlG2BYgl0WSokahEmJFQSsBWyu3JlnIoostcJXzK3NEp+CMGyoaOEQz4mcuVNKK/mav+7+B5q4lKLk9l/eyRswmPo4WlepJRc26jXPvO6/v6mihLqJvhFLG9uF5JnH+Kxw1LO1KTbywhFXlKW9kv9+NlqUXZDhayqbhltd23eZvvScmu8293pfyZGqV6mPxKhH+FFyzZbXjorKfTXlz16adphaCpxUVsvj5s0JO+zL+qOT+EceWbUjIBvOAAAAAAAAAAAAAMGQAVWK4Bh6jlKdKLlLVvvXva2lnofLOPUqeGxEp0pNwg2rtP3LPPB9bb7fVn2ab0Pj+JpfbMQ4U9XVqSTWzjn3crdFNN+XgYdUoppJcnelvuS4VFJJrnqbaZu7Q8LeExEkv4VS9WHSLb71PyT+CaI9GWh58ouMmmaVJNZRtS1JFOJqpkmmgGb6KJLZoom+xVkGuUrWZmVdwu100EyFi6vdt6FWWRF4rxHLSV3u8sVzdSW1vL3vQsey3BqddOdVufLLJttqLs5Sb1fei1bw5mviXA28DKtvJShUS6UotppeeZy9F0LDsRiN4NWlZu29mpPPrZX7zv6vprsqhtlFS8nGcsp7TpcDw6nRcnTio5rX35aIlmDJ6qiksIyN55AAJAAAAAAAAAAAAAAAB5qJtNLezt5lF2d7ORwt5tqVR7ytok91Hn6l+CjhFyTfglNpYKrtDwxYii4/iXeh/Mlt5PY+eQjleVq1tLdGt0fV7HJdruEWf2iC/6iXX8/8Af0Murp3LeuTtTPHZlBSZLpEGkyQq6juzzUaWT6ZuuQqGKjLZkpMhg81WY4Vw729bX3VrLy6epjK5yUIq7eiOt4XgVRgorV7yfWRo01G+WXwjnbPaseSS6aatZWta3K3QqcDwb2GIdSDWRxas/ei3l5813V8C6sYserKuMmm/BlUmjIALlQAAAAAAAAAAAAAAAAAAAAAeZxurPXwPQAPnHbWnHBSjKnGclO8nGKbyLrfW6vy5HGx7UxUrSpzT8ZUPo5XPsfaXCKph5trWCdSL5rLq7elzg6dFT/FJerPK1MFCXBsqllGjs9xH7Qpdya6P7q3yky79nOEX3W1y93b4nnBYXIvffpp9Cw4PQjUrqMrtRTm813e2i38X8jPCO+aSReUsLJe8H4fGnFTXelJJ5mraPklyLMwjJ7cYqKwjC3l5AALEAAAAAAAAAAAAAAAAAAAAAAAAAwZMAFJ2m4ioU3RXvzVrdKb0lJ/NHM0sMp91uyfPoups43U9piakk7ZX7PbfLo/W9zRRoRW7irXermlfws99Tyrp75/4aoRxEveB4GEYvm1Zatv6ktzjSqqo1tdStvlfh4NIreD0JJNJx5bue3xJlbCys7SjHm7RbfnqysZYecEtZ7HQ05qSTWqeqfgeiu4DUzUUvyuUP0t6/CxYnqxeUmZWsPAABYgAAAAAAAAAAAAAAAAAAAAAAAAEfG4pUqcqktopvz6L12N7ZxnaPivt5+yg704O8n+aa006pfU5W2KEcloxyyrpXbu923J+b1f1PWIo5l5Wb8m0v3R6oxLHC0bwqP8Akiv1Js8tLLNTJnCcPbK/Br5FjMxhKdreTNlRF9pVMj8Hn7OrOnyl95Hz2mvoy6uc7ioPSUdJRd4vx6epccOxqrQzLR7SXNM26efbacbF3ySwAaTmAAAAAAAAAAAAAAAAAAAAADDZk5vtvxCdKioU3aVRuN+ail3rdG77lZyUVlkpZeCr472hdZulR0htKXOS8P8AL9fIrKULaEPB1FZJqzRYUzy5zc3lmtRUV2N0CbCssqgt/el66L6kJG6lBJqzvtd+NtvmvgEQy/wVV3SfR/HQlzK3D1NYW/Nb4pliyxUi1UQJSlSn7SnvzXJrxLOcSJXtHd/39ETnAwXHDsYq0My0ezXRks5Dh+MnSrJ2y06jUcrt6PzuzrkbqbN8TjOO1mQAdSgAAAAAAAAAAAAAAAAAAOI7f1fvaUekJP8AU0l9GduUXaXgP2tKUXlqQvlbvlae8JeGi1Wq+Rxvi5QaRetpSyzh6VRWSkvUlU6a5Mj4jBVKErVYSj4tXg/Ka0/c9Qgn/c8jvF4ZtxldibSpycks2t9DdiadRN3dmtLZYLXk7rqQHDxfxNMaOrblPf8ANIspIrtZd8HnUk0naOuj0l6+B0apytrL5JHHYeTW0peja+hZYerPKlnl+p/UneiHEvJ0+sn8bfQh1a1OPRvpHVkCV3vd+bbPPh8lr8ijs9InaecVXc5KT0UXdLx6vxO2RzfD+DylJSqLLFNOz96VtrrkjpEejo4ySbl5M9zTeEZABsOIAAAAAAAAAAAAAAAAAAAAB5lG+jK7EcCoT1dOKfWF4P1y7lnYFZRUuUSm1wc/U7KUntOpH1i/rG5ol2RXKs/WCf0aOnByemqf4lupL2czT7KW/wCd/wCH/sTaPAIxWs5PyUV/cuQR+lq/iOpL2V0OD01yb82/2JdLDRh7sUvJJG4HSNUI8Iq5NgAHQgAAAAAAAAAAAAAAAAAAAAAAAAAAAAAAAAAAAAAAAAAAAAAAAAAAA//Z"/>
          <p:cNvSpPr>
            <a:spLocks noChangeAspect="1" noChangeArrowheads="1"/>
          </p:cNvSpPr>
          <p:nvPr/>
        </p:nvSpPr>
        <p:spPr bwMode="auto">
          <a:xfrm>
            <a:off x="368300"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16" name="Picture 15"/>
          <p:cNvPicPr>
            <a:picLocks noChangeAspect="1"/>
          </p:cNvPicPr>
          <p:nvPr/>
        </p:nvPicPr>
        <p:blipFill>
          <a:blip r:embed="rId12"/>
          <a:stretch>
            <a:fillRect/>
          </a:stretch>
        </p:blipFill>
        <p:spPr>
          <a:xfrm>
            <a:off x="4842282" y="4303967"/>
            <a:ext cx="1728970" cy="2198138"/>
          </a:xfrm>
          <a:prstGeom prst="rect">
            <a:avLst/>
          </a:prstGeom>
        </p:spPr>
      </p:pic>
    </p:spTree>
    <p:extLst>
      <p:ext uri="{BB962C8B-B14F-4D97-AF65-F5344CB8AC3E}">
        <p14:creationId xmlns:p14="http://schemas.microsoft.com/office/powerpoint/2010/main" val="2005627957"/>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1" y="1619684"/>
            <a:ext cx="9905998" cy="3618632"/>
          </a:xfrm>
        </p:spPr>
        <p:txBody>
          <a:bodyPr>
            <a:normAutofit/>
          </a:bodyPr>
          <a:lstStyle/>
          <a:p>
            <a:r>
              <a:rPr lang="en-NZ" sz="3200" dirty="0" smtClean="0"/>
              <a:t>I hope you have seen how cool  Waipipi school  is and enjoyed my presentation .</a:t>
            </a:r>
            <a:br>
              <a:rPr lang="en-NZ" sz="3200" dirty="0" smtClean="0"/>
            </a:br>
            <a:r>
              <a:rPr lang="en-NZ" sz="3200" dirty="0" smtClean="0"/>
              <a:t/>
            </a:r>
            <a:br>
              <a:rPr lang="en-NZ" sz="3200" dirty="0" smtClean="0"/>
            </a:br>
            <a:r>
              <a:rPr lang="en-NZ" sz="3200" dirty="0"/>
              <a:t/>
            </a:r>
            <a:br>
              <a:rPr lang="en-NZ" sz="3200" dirty="0"/>
            </a:br>
            <a:r>
              <a:rPr lang="en-NZ" sz="3200" dirty="0" smtClean="0"/>
              <a:t>check out our website or come and have a look at our awesome school!</a:t>
            </a:r>
            <a:endParaRPr lang="en-NZ" sz="3200"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889144" y="340522"/>
            <a:ext cx="6177871" cy="1483768"/>
          </a:xfr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1308" y="4736556"/>
            <a:ext cx="3953541" cy="2008148"/>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90256831"/>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8926" t="34970" r="4351" b="31925"/>
          <a:stretch/>
        </p:blipFill>
        <p:spPr>
          <a:xfrm>
            <a:off x="3307410" y="5221421"/>
            <a:ext cx="5574001" cy="139974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 name="Title 1"/>
          <p:cNvSpPr>
            <a:spLocks noGrp="1"/>
          </p:cNvSpPr>
          <p:nvPr>
            <p:ph type="title"/>
          </p:nvPr>
        </p:nvSpPr>
        <p:spPr>
          <a:xfrm>
            <a:off x="1141411" y="399577"/>
            <a:ext cx="9905998" cy="1478570"/>
          </a:xfrm>
        </p:spPr>
        <p:txBody>
          <a:bodyPr>
            <a:normAutofit/>
          </a:bodyPr>
          <a:lstStyle/>
          <a:p>
            <a:pPr algn="ctr"/>
            <a:r>
              <a:rPr lang="en-NZ" sz="6000" i="1" u="sng" dirty="0" smtClean="0">
                <a:latin typeface="AR CARTER" panose="02000000000000000000" pitchFamily="2" charset="0"/>
              </a:rPr>
              <a:t>Who are we?</a:t>
            </a:r>
            <a:endParaRPr lang="en-NZ" sz="6000" i="1" u="sng" dirty="0">
              <a:latin typeface="AR CARTER" panose="02000000000000000000" pitchFamily="2" charset="0"/>
            </a:endParaRPr>
          </a:p>
        </p:txBody>
      </p:sp>
      <p:sp>
        <p:nvSpPr>
          <p:cNvPr id="3" name="Content Placeholder 2"/>
          <p:cNvSpPr>
            <a:spLocks noGrp="1"/>
          </p:cNvSpPr>
          <p:nvPr>
            <p:ph idx="1"/>
          </p:nvPr>
        </p:nvSpPr>
        <p:spPr>
          <a:xfrm>
            <a:off x="1141412" y="1679707"/>
            <a:ext cx="9905999" cy="3541714"/>
          </a:xfrm>
        </p:spPr>
        <p:txBody>
          <a:bodyPr>
            <a:normAutofit fontScale="92500" lnSpcReduction="20000"/>
          </a:bodyPr>
          <a:lstStyle/>
          <a:p>
            <a:pPr marL="0" indent="0" algn="ctr">
              <a:buNone/>
            </a:pPr>
            <a:r>
              <a:rPr lang="en-NZ" sz="3800" dirty="0" smtClean="0"/>
              <a:t>Waipipi school is a family orientated, progressive school that takes pride In itself. Waipipi school is a small country school just outside Waiuku, Auckland. We teach year 1 to year 8. School </a:t>
            </a:r>
            <a:r>
              <a:rPr lang="en-NZ" sz="3800" dirty="0"/>
              <a:t>starts at 8.30 and finishes at 2.25pm.</a:t>
            </a:r>
          </a:p>
          <a:p>
            <a:pPr marL="0" indent="0" algn="ctr">
              <a:buNone/>
            </a:pPr>
            <a:r>
              <a:rPr lang="en-NZ" sz="3800" dirty="0" smtClean="0"/>
              <a:t>Waipipi </a:t>
            </a:r>
            <a:r>
              <a:rPr lang="en-NZ" sz="3800" dirty="0"/>
              <a:t>school is a great example of </a:t>
            </a:r>
            <a:r>
              <a:rPr lang="en-NZ" sz="3800" dirty="0" smtClean="0"/>
              <a:t>kiwiana. </a:t>
            </a:r>
            <a:endParaRPr lang="en-NZ" sz="3200" dirty="0" smtClean="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202423463"/>
      </p:ext>
    </p:extLst>
  </p:cSld>
  <p:clrMapOvr>
    <a:masterClrMapping/>
  </p:clrMapOvr>
  <mc:AlternateContent xmlns:mc="http://schemas.openxmlformats.org/markup-compatibility/2006" xmlns:p14="http://schemas.microsoft.com/office/powerpoint/2010/main">
    <mc:Choice Requires="p14">
      <p:transition spd="med" p14:dur="700" advClick="0" advTm="24000">
        <p:fade/>
      </p:transition>
    </mc:Choice>
    <mc:Fallback xmlns="">
      <p:transition spd="med" advClick="0" advTm="2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653">
                                          <p:stCondLst>
                                            <p:cond delay="0"/>
                                          </p:stCondLst>
                                        </p:cTn>
                                        <p:tgtEl>
                                          <p:spTgt spid="2"/>
                                        </p:tgtEl>
                                      </p:cBhvr>
                                    </p:animEffect>
                                    <p:anim calcmode="lin" valueType="num">
                                      <p:cBhvr>
                                        <p:cTn id="8" dur="2050"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747"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747" tmFilter="0, 0; 0.125,0.2665; 0.25,0.4; 0.375,0.465; 0.5,0.5;  0.625,0.535; 0.75,0.6; 0.875,0.7335; 1,1">
                                          <p:stCondLst>
                                            <p:cond delay="747"/>
                                          </p:stCondLst>
                                        </p:cTn>
                                        <p:tgtEl>
                                          <p:spTgt spid="2"/>
                                        </p:tgtEl>
                                        <p:attrNameLst>
                                          <p:attrName>ppt_y</p:attrName>
                                        </p:attrNameLst>
                                      </p:cBhvr>
                                      <p:tavLst>
                                        <p:tav tm="0" fmla="#ppt_y-sin(pi*$)/9">
                                          <p:val>
                                            <p:fltVal val="0"/>
                                          </p:val>
                                        </p:tav>
                                        <p:tav tm="100000">
                                          <p:val>
                                            <p:fltVal val="1"/>
                                          </p:val>
                                        </p:tav>
                                      </p:tavLst>
                                    </p:anim>
                                    <p:anim calcmode="lin" valueType="num">
                                      <p:cBhvr>
                                        <p:cTn id="11" dur="374" tmFilter="0, 0; 0.125,0.2665; 0.25,0.4; 0.375,0.465; 0.5,0.5;  0.625,0.535; 0.75,0.6; 0.875,0.7335; 1,1">
                                          <p:stCondLst>
                                            <p:cond delay="1490"/>
                                          </p:stCondLst>
                                        </p:cTn>
                                        <p:tgtEl>
                                          <p:spTgt spid="2"/>
                                        </p:tgtEl>
                                        <p:attrNameLst>
                                          <p:attrName>ppt_y</p:attrName>
                                        </p:attrNameLst>
                                      </p:cBhvr>
                                      <p:tavLst>
                                        <p:tav tm="0" fmla="#ppt_y-sin(pi*$)/27">
                                          <p:val>
                                            <p:fltVal val="0"/>
                                          </p:val>
                                        </p:tav>
                                        <p:tav tm="100000">
                                          <p:val>
                                            <p:fltVal val="1"/>
                                          </p:val>
                                        </p:tav>
                                      </p:tavLst>
                                    </p:anim>
                                    <p:anim calcmode="lin" valueType="num">
                                      <p:cBhvr>
                                        <p:cTn id="12" dur="185" tmFilter="0, 0; 0.125,0.2665; 0.25,0.4; 0.375,0.465; 0.5,0.5;  0.625,0.535; 0.75,0.6; 0.875,0.7335; 1,1">
                                          <p:stCondLst>
                                            <p:cond delay="1863"/>
                                          </p:stCondLst>
                                        </p:cTn>
                                        <p:tgtEl>
                                          <p:spTgt spid="2"/>
                                        </p:tgtEl>
                                        <p:attrNameLst>
                                          <p:attrName>ppt_y</p:attrName>
                                        </p:attrNameLst>
                                      </p:cBhvr>
                                      <p:tavLst>
                                        <p:tav tm="0" fmla="#ppt_y-sin(pi*$)/81">
                                          <p:val>
                                            <p:fltVal val="0"/>
                                          </p:val>
                                        </p:tav>
                                        <p:tav tm="100000">
                                          <p:val>
                                            <p:fltVal val="1"/>
                                          </p:val>
                                        </p:tav>
                                      </p:tavLst>
                                    </p:anim>
                                    <p:animScale>
                                      <p:cBhvr>
                                        <p:cTn id="13" dur="29">
                                          <p:stCondLst>
                                            <p:cond delay="731"/>
                                          </p:stCondLst>
                                        </p:cTn>
                                        <p:tgtEl>
                                          <p:spTgt spid="2"/>
                                        </p:tgtEl>
                                      </p:cBhvr>
                                      <p:to x="100000" y="60000"/>
                                    </p:animScale>
                                    <p:animScale>
                                      <p:cBhvr>
                                        <p:cTn id="14" dur="187" decel="50000">
                                          <p:stCondLst>
                                            <p:cond delay="761"/>
                                          </p:stCondLst>
                                        </p:cTn>
                                        <p:tgtEl>
                                          <p:spTgt spid="2"/>
                                        </p:tgtEl>
                                      </p:cBhvr>
                                      <p:to x="100000" y="100000"/>
                                    </p:animScale>
                                    <p:animScale>
                                      <p:cBhvr>
                                        <p:cTn id="15" dur="29">
                                          <p:stCondLst>
                                            <p:cond delay="1476"/>
                                          </p:stCondLst>
                                        </p:cTn>
                                        <p:tgtEl>
                                          <p:spTgt spid="2"/>
                                        </p:tgtEl>
                                      </p:cBhvr>
                                      <p:to x="100000" y="80000"/>
                                    </p:animScale>
                                    <p:animScale>
                                      <p:cBhvr>
                                        <p:cTn id="16" dur="187" decel="50000">
                                          <p:stCondLst>
                                            <p:cond delay="1505"/>
                                          </p:stCondLst>
                                        </p:cTn>
                                        <p:tgtEl>
                                          <p:spTgt spid="2"/>
                                        </p:tgtEl>
                                      </p:cBhvr>
                                      <p:to x="100000" y="100000"/>
                                    </p:animScale>
                                    <p:animScale>
                                      <p:cBhvr>
                                        <p:cTn id="17" dur="29">
                                          <p:stCondLst>
                                            <p:cond delay="1847"/>
                                          </p:stCondLst>
                                        </p:cTn>
                                        <p:tgtEl>
                                          <p:spTgt spid="2"/>
                                        </p:tgtEl>
                                      </p:cBhvr>
                                      <p:to x="100000" y="90000"/>
                                    </p:animScale>
                                    <p:animScale>
                                      <p:cBhvr>
                                        <p:cTn id="18" dur="187" decel="50000">
                                          <p:stCondLst>
                                            <p:cond delay="1876"/>
                                          </p:stCondLst>
                                        </p:cTn>
                                        <p:tgtEl>
                                          <p:spTgt spid="2"/>
                                        </p:tgtEl>
                                      </p:cBhvr>
                                      <p:to x="100000" y="100000"/>
                                    </p:animScale>
                                    <p:animScale>
                                      <p:cBhvr>
                                        <p:cTn id="19" dur="29">
                                          <p:stCondLst>
                                            <p:cond delay="2034"/>
                                          </p:stCondLst>
                                        </p:cTn>
                                        <p:tgtEl>
                                          <p:spTgt spid="2"/>
                                        </p:tgtEl>
                                      </p:cBhvr>
                                      <p:to x="100000" y="95000"/>
                                    </p:animScale>
                                    <p:animScale>
                                      <p:cBhvr>
                                        <p:cTn id="20" dur="187" decel="50000">
                                          <p:stCondLst>
                                            <p:cond delay="2063"/>
                                          </p:stCondLst>
                                        </p:cTn>
                                        <p:tgtEl>
                                          <p:spTgt spid="2"/>
                                        </p:tgtEl>
                                      </p:cBhvr>
                                      <p:to x="100000" y="100000"/>
                                    </p:animScale>
                                  </p:childTnLst>
                                </p:cTn>
                              </p:par>
                            </p:childTnLst>
                          </p:cTn>
                        </p:par>
                        <p:par>
                          <p:cTn id="21" fill="hold">
                            <p:stCondLst>
                              <p:cond delay="2250"/>
                            </p:stCondLst>
                            <p:childTnLst>
                              <p:par>
                                <p:cTn id="22" presetID="1" presetClass="mediacall" presetSubtype="0" fill="hold" nodeType="afterEffect">
                                  <p:stCondLst>
                                    <p:cond delay="0"/>
                                  </p:stCondLst>
                                  <p:childTnLst>
                                    <p:cmd type="call" cmd="playFrom(0.0)">
                                      <p:cBhvr>
                                        <p:cTn id="23" dur="43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sz="2400" dirty="0" smtClean="0"/>
              <a:t>This is what some students and teachers from Waipipi school said when asked the question</a:t>
            </a:r>
            <a:br>
              <a:rPr lang="en-NZ" sz="2400" dirty="0" smtClean="0"/>
            </a:br>
            <a:r>
              <a:rPr lang="en-NZ" sz="2400" u="sng" dirty="0" smtClean="0"/>
              <a:t>‘what do you like about Waipipi school?’</a:t>
            </a:r>
            <a:endParaRPr lang="en-NZ" sz="2400" u="sng" dirty="0"/>
          </a:p>
        </p:txBody>
      </p:sp>
      <p:sp>
        <p:nvSpPr>
          <p:cNvPr id="4" name="TextBox 3"/>
          <p:cNvSpPr txBox="1"/>
          <p:nvPr/>
        </p:nvSpPr>
        <p:spPr>
          <a:xfrm rot="370413">
            <a:off x="311026" y="2077275"/>
            <a:ext cx="2915768" cy="1938992"/>
          </a:xfrm>
          <a:prstGeom prst="rect">
            <a:avLst/>
          </a:prstGeom>
          <a:ln w="38100"/>
        </p:spPr>
        <p:style>
          <a:lnRef idx="2">
            <a:schemeClr val="dk1"/>
          </a:lnRef>
          <a:fillRef idx="1002">
            <a:schemeClr val="lt2"/>
          </a:fillRef>
          <a:effectRef idx="0">
            <a:schemeClr val="dk1"/>
          </a:effectRef>
          <a:fontRef idx="minor">
            <a:schemeClr val="dk1"/>
          </a:fontRef>
        </p:style>
        <p:txBody>
          <a:bodyPr wrap="square" rtlCol="0">
            <a:spAutoFit/>
          </a:bodyPr>
          <a:lstStyle/>
          <a:p>
            <a:r>
              <a:rPr lang="en-NZ" sz="2400" dirty="0" smtClean="0"/>
              <a:t>Kate Newton and Laura Nicholson (students)</a:t>
            </a:r>
          </a:p>
          <a:p>
            <a:r>
              <a:rPr lang="en-NZ" sz="2400" dirty="0" smtClean="0"/>
              <a:t>‘The school looks really nice’</a:t>
            </a:r>
            <a:endParaRPr lang="en-NZ" sz="2400" dirty="0"/>
          </a:p>
        </p:txBody>
      </p:sp>
      <p:sp>
        <p:nvSpPr>
          <p:cNvPr id="5" name="TextBox 4"/>
          <p:cNvSpPr txBox="1"/>
          <p:nvPr/>
        </p:nvSpPr>
        <p:spPr>
          <a:xfrm rot="21000352">
            <a:off x="2095924" y="4378890"/>
            <a:ext cx="2170015" cy="2308324"/>
          </a:xfrm>
          <a:prstGeom prst="rect">
            <a:avLst/>
          </a:prstGeom>
          <a:ln w="38100"/>
        </p:spPr>
        <p:style>
          <a:lnRef idx="2">
            <a:schemeClr val="dk1"/>
          </a:lnRef>
          <a:fillRef idx="1002">
            <a:schemeClr val="lt2"/>
          </a:fillRef>
          <a:effectRef idx="0">
            <a:schemeClr val="dk1"/>
          </a:effectRef>
          <a:fontRef idx="minor">
            <a:schemeClr val="dk1"/>
          </a:fontRef>
        </p:style>
        <p:txBody>
          <a:bodyPr wrap="square" rtlCol="0">
            <a:spAutoFit/>
          </a:bodyPr>
          <a:lstStyle/>
          <a:p>
            <a:r>
              <a:rPr lang="en-NZ" sz="2400" dirty="0" smtClean="0"/>
              <a:t>Alyssa Statham (student)</a:t>
            </a:r>
          </a:p>
          <a:p>
            <a:r>
              <a:rPr lang="en-NZ" sz="2400" dirty="0" smtClean="0"/>
              <a:t>‘The people are all very nice’</a:t>
            </a:r>
            <a:endParaRPr lang="en-NZ" sz="2400" dirty="0"/>
          </a:p>
        </p:txBody>
      </p:sp>
      <p:sp>
        <p:nvSpPr>
          <p:cNvPr id="6" name="TextBox 5"/>
          <p:cNvSpPr txBox="1"/>
          <p:nvPr/>
        </p:nvSpPr>
        <p:spPr>
          <a:xfrm rot="457534">
            <a:off x="8109397" y="2225554"/>
            <a:ext cx="4082603" cy="2308324"/>
          </a:xfrm>
          <a:prstGeom prst="rect">
            <a:avLst/>
          </a:prstGeom>
          <a:ln w="38100"/>
        </p:spPr>
        <p:style>
          <a:lnRef idx="2">
            <a:schemeClr val="dk1"/>
          </a:lnRef>
          <a:fillRef idx="1002">
            <a:schemeClr val="lt2"/>
          </a:fillRef>
          <a:effectRef idx="0">
            <a:schemeClr val="dk1"/>
          </a:effectRef>
          <a:fontRef idx="minor">
            <a:schemeClr val="dk1"/>
          </a:fontRef>
        </p:style>
        <p:txBody>
          <a:bodyPr wrap="square" rtlCol="0">
            <a:spAutoFit/>
          </a:bodyPr>
          <a:lstStyle/>
          <a:p>
            <a:r>
              <a:rPr lang="en-NZ" sz="2400" dirty="0" smtClean="0"/>
              <a:t>Alison Milne (teacher)</a:t>
            </a:r>
          </a:p>
          <a:p>
            <a:r>
              <a:rPr lang="en-NZ" sz="2400" dirty="0"/>
              <a:t> </a:t>
            </a:r>
            <a:r>
              <a:rPr lang="en-NZ" sz="2400" dirty="0" smtClean="0"/>
              <a:t>‘I like the fact that it is small enough to know everybody, there is also a great range of people who go to this school’</a:t>
            </a:r>
            <a:endParaRPr lang="en-NZ" sz="2400" dirty="0"/>
          </a:p>
        </p:txBody>
      </p:sp>
      <p:sp>
        <p:nvSpPr>
          <p:cNvPr id="7" name="TextBox 6"/>
          <p:cNvSpPr txBox="1"/>
          <p:nvPr/>
        </p:nvSpPr>
        <p:spPr>
          <a:xfrm rot="21355745">
            <a:off x="6482937" y="5182976"/>
            <a:ext cx="2708460" cy="1200329"/>
          </a:xfrm>
          <a:prstGeom prst="rect">
            <a:avLst/>
          </a:prstGeom>
          <a:ln w="38100"/>
        </p:spPr>
        <p:style>
          <a:lnRef idx="2">
            <a:schemeClr val="dk1"/>
          </a:lnRef>
          <a:fillRef idx="1002">
            <a:schemeClr val="lt2"/>
          </a:fillRef>
          <a:effectRef idx="0">
            <a:schemeClr val="dk1"/>
          </a:effectRef>
          <a:fontRef idx="minor">
            <a:schemeClr val="dk1"/>
          </a:fontRef>
        </p:style>
        <p:txBody>
          <a:bodyPr wrap="square" rtlCol="0">
            <a:spAutoFit/>
          </a:bodyPr>
          <a:lstStyle/>
          <a:p>
            <a:r>
              <a:rPr lang="en-NZ" sz="2400" dirty="0" smtClean="0"/>
              <a:t> Haylee Webber (teacher)</a:t>
            </a:r>
          </a:p>
          <a:p>
            <a:r>
              <a:rPr lang="en-NZ" sz="2400" dirty="0" smtClean="0"/>
              <a:t>I love everything</a:t>
            </a:r>
            <a:r>
              <a:rPr lang="en-NZ" sz="2000" dirty="0" smtClean="0"/>
              <a:t>!</a:t>
            </a:r>
            <a:endParaRPr lang="en-NZ" sz="2000" dirty="0"/>
          </a:p>
        </p:txBody>
      </p:sp>
      <p:pic>
        <p:nvPicPr>
          <p:cNvPr id="13" name="Content Placeholder 12"/>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248793" y="1964881"/>
            <a:ext cx="3613532" cy="27101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65007" y="3141019"/>
            <a:ext cx="609600" cy="609600"/>
          </a:xfrm>
          <a:prstGeom prst="rect">
            <a:avLst/>
          </a:prstGeom>
        </p:spPr>
      </p:pic>
    </p:spTree>
    <p:extLst>
      <p:ext uri="{BB962C8B-B14F-4D97-AF65-F5344CB8AC3E}">
        <p14:creationId xmlns:p14="http://schemas.microsoft.com/office/powerpoint/2010/main" val="484272810"/>
      </p:ext>
    </p:extLst>
  </p:cSld>
  <p:clrMapOvr>
    <a:masterClrMapping/>
  </p:clrMapOvr>
  <mc:AlternateContent xmlns:mc="http://schemas.openxmlformats.org/markup-compatibility/2006" xmlns:p14="http://schemas.microsoft.com/office/powerpoint/2010/main">
    <mc:Choice Requires="p14">
      <p:transition spd="slow" p14:dur="10750" advClick="0" advTm="30000">
        <p:fade/>
      </p:transition>
    </mc:Choice>
    <mc:Fallback xmlns="">
      <p:transition spd="slow" advClick="0" advTm="3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 presetClass="mediacall" presetSubtype="0" fill="hold" nodeType="afterEffect">
                                  <p:stCondLst>
                                    <p:cond delay="0"/>
                                  </p:stCondLst>
                                  <p:childTnLst>
                                    <p:cmd type="call" cmd="playFrom(0.0)">
                                      <p:cBhvr>
                                        <p:cTn id="23" dur="111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4"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b="1" i="1" u="sng" dirty="0" smtClean="0"/>
              <a:t>Our history</a:t>
            </a:r>
            <a:br>
              <a:rPr lang="en-NZ" b="1" i="1" u="sng" dirty="0" smtClean="0"/>
            </a:br>
            <a:endParaRPr lang="en-NZ" b="1" i="1" u="sng" dirty="0"/>
          </a:p>
        </p:txBody>
      </p:sp>
      <p:sp>
        <p:nvSpPr>
          <p:cNvPr id="3" name="Content Placeholder 2"/>
          <p:cNvSpPr>
            <a:spLocks noGrp="1"/>
          </p:cNvSpPr>
          <p:nvPr>
            <p:ph idx="1"/>
          </p:nvPr>
        </p:nvSpPr>
        <p:spPr>
          <a:xfrm>
            <a:off x="1323862" y="1838371"/>
            <a:ext cx="9723549" cy="3181258"/>
          </a:xfrm>
        </p:spPr>
        <p:txBody>
          <a:bodyPr>
            <a:noAutofit/>
          </a:bodyPr>
          <a:lstStyle/>
          <a:p>
            <a:r>
              <a:rPr lang="en-NZ" sz="1800" dirty="0" smtClean="0"/>
              <a:t>Waipipi school started in 1874 and since then it has changed heaps. Did you know that our car park used to be a paddock for horses that you rode to school on! Room 4 used to be one big classroom. Inside the wall in room 4 that got knocked down there was a bottle of wine but when they found it the wine had all evaporated. When they first opened they had one room which was called a school house, it measured 8m by 4.5m.By April 1874 the roll was only 49 pupils. All the pupils were taught reading, writing and arithmetic other students were also taught grammar, geography and history. Many principals have been here ,did you know more than 40 principals have been here! Many young boys from Waipipi were </a:t>
            </a:r>
            <a:r>
              <a:rPr lang="en-NZ" sz="1800" dirty="0"/>
              <a:t>s</a:t>
            </a:r>
            <a:r>
              <a:rPr lang="en-NZ" sz="1800" dirty="0" smtClean="0"/>
              <a:t>ent to the army to help with world war two and some never to return. Waipipi school has seen many changes and is still changing.</a:t>
            </a:r>
            <a:endParaRPr lang="en-NZ" sz="1800" dirty="0"/>
          </a:p>
        </p:txBody>
      </p:sp>
      <p:pic>
        <p:nvPicPr>
          <p:cNvPr id="4" name="Picture 3"/>
          <p:cNvPicPr>
            <a:picLocks noChangeAspect="1"/>
          </p:cNvPicPr>
          <p:nvPr/>
        </p:nvPicPr>
        <p:blipFill>
          <a:blip r:embed="rId4"/>
          <a:stretch>
            <a:fillRect/>
          </a:stretch>
        </p:blipFill>
        <p:spPr>
          <a:xfrm>
            <a:off x="5911403" y="5019629"/>
            <a:ext cx="3438659" cy="174292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414" y="142729"/>
            <a:ext cx="1956668" cy="155291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6543" y="142730"/>
            <a:ext cx="1956668" cy="1552911"/>
          </a:xfrm>
          <a:prstGeom prst="rect">
            <a:avLst/>
          </a:prstGeom>
        </p:spPr>
      </p:pic>
      <p:pic>
        <p:nvPicPr>
          <p:cNvPr id="8"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85332140"/>
      </p:ext>
    </p:extLst>
  </p:cSld>
  <p:clrMapOvr>
    <a:masterClrMapping/>
  </p:clrMapOvr>
  <mc:AlternateContent xmlns:mc="http://schemas.openxmlformats.org/markup-compatibility/2006" xmlns:p14="http://schemas.microsoft.com/office/powerpoint/2010/main">
    <mc:Choice Requires="p14">
      <p:transition spd="med" p14:dur="700" advClick="0" advTm="34000">
        <p:fade/>
      </p:transition>
    </mc:Choice>
    <mc:Fallback xmlns="">
      <p:transition spd="med" advClick="0" advTm="3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4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4"/>
          <a:stretch>
            <a:fillRect/>
          </a:stretch>
        </p:blipFill>
        <p:spPr>
          <a:xfrm>
            <a:off x="5415118" y="-355774"/>
            <a:ext cx="6776882" cy="75404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itle 1"/>
          <p:cNvSpPr>
            <a:spLocks noGrp="1"/>
          </p:cNvSpPr>
          <p:nvPr>
            <p:ph type="title"/>
          </p:nvPr>
        </p:nvSpPr>
        <p:spPr/>
        <p:txBody>
          <a:bodyPr/>
          <a:lstStyle/>
          <a:p>
            <a:r>
              <a:rPr lang="en-NZ" dirty="0" smtClean="0"/>
              <a:t>Where is Waipipi?</a:t>
            </a:r>
            <a:endParaRPr lang="en-NZ" dirty="0"/>
          </a:p>
        </p:txBody>
      </p:sp>
      <p:sp>
        <p:nvSpPr>
          <p:cNvPr id="9" name="Content Placeholder 8"/>
          <p:cNvSpPr>
            <a:spLocks noGrp="1"/>
          </p:cNvSpPr>
          <p:nvPr>
            <p:ph idx="1"/>
          </p:nvPr>
        </p:nvSpPr>
        <p:spPr>
          <a:xfrm>
            <a:off x="836239" y="1792285"/>
            <a:ext cx="4081304" cy="4389574"/>
          </a:xfrm>
        </p:spPr>
        <p:txBody>
          <a:bodyPr>
            <a:normAutofit fontScale="70000" lnSpcReduction="20000"/>
          </a:bodyPr>
          <a:lstStyle/>
          <a:p>
            <a:r>
              <a:rPr lang="en-NZ" sz="3600" dirty="0" smtClean="0"/>
              <a:t>Waipipi school is near the little town called Waiuku. </a:t>
            </a:r>
            <a:r>
              <a:rPr lang="en-NZ" sz="3600" dirty="0"/>
              <a:t>It is 40 kilometres southwest </a:t>
            </a:r>
            <a:r>
              <a:rPr lang="en-NZ" sz="3600" dirty="0" smtClean="0"/>
              <a:t>of the </a:t>
            </a:r>
            <a:r>
              <a:rPr lang="en-NZ" sz="3600" dirty="0"/>
              <a:t>Auckland city centre, and 12 kilometres north of the </a:t>
            </a:r>
            <a:r>
              <a:rPr lang="en-NZ" sz="3600" dirty="0" smtClean="0"/>
              <a:t>opening of </a:t>
            </a:r>
            <a:r>
              <a:rPr lang="en-NZ" sz="3600" dirty="0"/>
              <a:t>the Waikato </a:t>
            </a:r>
            <a:r>
              <a:rPr lang="en-NZ" sz="3600" dirty="0" smtClean="0"/>
              <a:t>River. Waipipi school is on 100 </a:t>
            </a:r>
            <a:r>
              <a:rPr lang="en-NZ" sz="3600" dirty="0"/>
              <a:t>C</a:t>
            </a:r>
            <a:r>
              <a:rPr lang="en-NZ" sz="3600" dirty="0" smtClean="0"/>
              <a:t>reamery </a:t>
            </a:r>
            <a:r>
              <a:rPr lang="en-NZ" sz="3600" dirty="0"/>
              <a:t>R</a:t>
            </a:r>
            <a:r>
              <a:rPr lang="en-NZ" sz="3600" dirty="0" smtClean="0"/>
              <a:t>oad.</a:t>
            </a:r>
          </a:p>
          <a:p>
            <a:endParaRPr lang="en-NZ" dirty="0"/>
          </a:p>
        </p:txBody>
      </p:sp>
      <p:sp>
        <p:nvSpPr>
          <p:cNvPr id="4" name="AutoShape 2" descr="data:image/jpeg;base64,/9j/4AAQSkZJRgABAQAAAQABAAD/2wCEAAkGBhQSERUTExIVFRQUGBwWFxcUGBoYFxcaGBgWGh0YGhkXHSYeGBojGRQXHy8gIycpLCwsFx8xNTAqNSYtLCkBCQoKDgwOGg8PGiwkHyQsLCosLCwsKSwsLCwsLCwsLCwsLCkpLCwsLCwsLCkpKSksLCwsKSwsLCwsLCwsLCwsKf/AABEIALABHgMBIgACEQEDEQH/xAAbAAEAAwEBAQEAAAAAAAAAAAAAAwQFAgEGB//EAEEQAAECBQIDBgMFBgUEAwEAAAECEQADEiExBEEiUWEFEzJxgZGhsfAUI0JS0QYVYnLB4UNTgpLxFiQzokTC0gf/xAAYAQEAAwEAAAAAAAAAAAAAAAAAAQIDBP/EACERAQEAAwADAQADAQEAAAAAAAABAhEhEjFBUQMiYYET/9oADAMBAAIRAxEAPwD9FhCEbsCEIQCEIQCEIQCPRHkIDNV23qJc1f8A2SlIllVJSFuuhQAbLVd7KILEcE7k4uz/ANqtQmsDQzVHioZK7sCxVwtlgwULObROCY2tGTQHzvGOc11rjWN/1JNv/wBjOsHOf8pSyBwXIUmi2T6PZ7M7JQF/aaVpXMS5Qo+ArJUr8IN1KJvhzYYGux6x40ZVdn9rTSwlpqBXhQcANe5FwD9NmMs6aYCWmoAclgltmFmN8GNvVpHiJASnJNmEZQVMse7CnA3AzSSzKukXY7/EwnasJ0wG6rdEOWsPysTn1L3xEXaNc2UuV3Z40UlTgAEgcVO17tF6UVlqkBLAXG6nAIAc2ufbeJZ2nUyaCE8VyQCwpVzF+Km3xEUz88rrfGuHhj3XXyPZf7IIlqRLOonJmSVVynYiqqWoqdblYPcoDOC1QdiQNPT/ALLBBQe/K+7UkpCpQUGQEpFithMARaZtUrhvbSmSZi/HLQ34WUAoG7F6sXG+x6P59pmp4SlDgC26hbACs5Lbs3WGNyx5aZeOV3J1hzP2HliSJY1C2pUnilpUSF9wS5KnsZApvwggAskAzq/ZBBv3qiVMpRVLCgu4IC01cYF2c2JB2Y62n1BJaYkJWwISMsxqe5Avt55aJJ+kquVrDhmSbeFaf/s/Vo1memNxtQ6bTUS5csORLlolgkMTQkJcjZ2eJRKVyPsY8ElTuJ0zyb43Ju4B5ZYAFhq6CSQCqsqrYsXZLBrOom/UnGdhtc9MpjtlUnkY8Bi92hplTFilSkBCbluFQKkqyDkGWPQkb3z1S1tafe96bNs3ub5xyicc9ouOk0pn4iphyi32ok8J2x6xRkoULmbUBsRckv8ArtsIln6orAB2hq27PU0ghCEXVegR6UEbR5sRzBD8nBD/ABjnueU6YAxA573JfiN7nf5RaloI0ySlJZibfqWidfZqbM/CQqyiHIjO0M0y1jjWtKnSQbBLmqsuS+GsMH33I5s9763x1rgma+8e1RypI/vHsVS+ehCEdjmIQhAIQhAIQhAIQhAdIUxuHG45iOtBoEk0iZMB8RNuK138yVK81GOVVC6UBQCXLu5LqsGObCzb5ETaFzMDpXLa9jwqNw1xcbiM8/S+KxL7GYgmbMN3IxV0JBw1miROlWhQUFKmOySFEJABIdXUinHUxZ1E6hClMTSkqYZLB2EUV9tpS5UFBioFJAcUkgH1b58ow7Wq/OUkJJU1IF3DhvLfyivqZiFIcLTi1x8jjBt0j3tJNUssUsWJCg9SctnJtGZqBLU/3bFQAUxIDBmAANhaJmHki5ar2aTvj65RVnaUlRUmZQSXBFT/AIGQpixQKCQP4trlUkyciWEgggKchi9xQluI2sX5Mgxx9rl5qLX/AA8s+2fUZjWY4xS5ZVErSTZQq+0niVxuCQQUpQk9CGJdg9niHWpmSkpTxTkFpZDKqRwNUVBKrVXuwwHDRanzUTZfdoWXmFgSktYgkfL3827lzlIIRNuDZK9j0VyV1jkzy1bLOX66sJuSy9h2eoKSKnKg6T5ht/QGJftiUqUFOAlQQHu5I2AH6xR7R1iNLMStSiEzHqAD+GkOORdaR6+caPZfaMgIHGp7qZQKlEVM7pqCg52J+cTh2dnpGfLy+3svUggLSCUlVJJIDMit97M/qInldtSkoDlTM/h9WznMTJ7bk3AmBhYkJVSGD5ZmCbvhr4jlPb+nIfvU0s9TGlnbLMGLC/5k8w+rJLL1yZiFlJZgxqH8w/p62OCHoo7PWWsz78vONCXNE1IWkhSThtxcb72/pE3ec7HrEzLx9K2b9sHtBfdrRLRSuYq5SchNMwlQAIcvLLJcVMQ4yOFTZm2kmG53IsAC7FL3KmborlG6rRIMwTChPeAUhTcQHFZ/9Sv9x5xND/0p4x8uNXN30qnqSAHIsQHJNNmN3IFj0MSaXUqWpIOmWgKdyovSySQ7BrkBLPkxp9oaNRUFoSSSKSNrEEAhwzup1bMOcZ6zMD/c3DWrzjHufaNJltWzSnK7QmhLzdOosHUUhSPwpLAKHiqqSAWc0gO7m8tLFt97ux3D733jpRWlSmSFJdkgFlMwu+GdxHIq4qkBIsxBd3d/a3xi8VseRqaHVOlicW+vrYxlRJJm0l/f65xGePlE4Zaraz5dd46AaKCFrmErlqIIZBC6gnhJqUEsQXdN+hifRCbbvChm2yDa1kgHe45gXZzztWPCEI63OQhCAQhCAQhCAQhCAR0hbEHleEsXjkLX/lPcD8uclnNhfzt5mLUyPoQYq67V0gAHiBBZ8NFFfaM0inuWwCamB2LWxg+8R9zMKUqEkuVMUm/Da4Nmyblhb3wmOu1rbv05UsNSAwqKrkm6s3PX5xwSwckAcyQB7mJZcmZvIULbne/Ty8oknSQoDgTwqBmAKBpVLWlSGBH4ikHyMaeUnIp4364ShY2McrJ/EHDuxFnG8VP3OkMSZpszki4KqiLDcx2rSKEqYmUtYWZaxLKiDQtQspyNiE5cBoshcOqcX+FvrMeGhQZVwdlXH6RjaWVrwwWuQp1kqUWNKSEBkANhlG7vUekSo+3Ey7acMU1gHxgpVUBlmJS3kcxllhjfjSZ5T6t9qzJaJRVN4k3AqCfyqJ8TJHClRJJFgbxY7HTL1CCVoSpSSE1EEFQBBS++QxHSKmlXqFAI1aJJQASe78VQPCAxcFhcjnEujmd1OASlkTBYMwBSGpGzNHPnjcLMp6b45ecuN9tgdlyf8mXl/CM2/QQ/dkq33Uu1hwjrb4xiaDtOdqRNnaeYCkKCES1s3/ilKJPEwuolrHiL4aLa1a1XhEtLlXiYEZpdibOB1IJdi0asmrLSEskABP4W23b5xIRGVPVqyFUiUCBwuxdVQZ74CDfFwekaiVOAeYiKPQIR4pYGf+Y8D+XxMQOozu1k3SehH17xfC7t9eUQ6+WCglnpuwyeg84thdZIy7GNCPVGYLGUFKs5DhLkEsGdxbNrx1MJ4QJfEoBySaUuSHxcBgSHB4h1I6mDiESTnCiQipDlglKgpgE3dy5cq2Fk9REXeln7hflUX32pw4gNfs2Y6W5fX9PjFuMzslbkuhSDhiXewJOBvaNOOTKatjol3JXz0IQjrc5CEIBCEIBCEIBCEIDmbqEILKVSwCiWcX2td7g/6hHo1EskCogkkXDY3PQ7RIJxZntAzTux8wDEdTxzOmoT4lMLB+ZKUqsPF4Vgu3Po97T9sygliVCkBzSW2/oQfWKfenp7Da4+MTSdSoNwVuQCGFhufSzCKZTcWxs20NLOJDqINRdNIPhLEA8zza0R6uwcIABUCo2c+bZ2iM9qLYkaeZiwU4L3sQBYMB5PiOykrqVUpKTalYsKQ7gEDJLP08mxnK0vpkDTsq2pAUHB2biqIuprqWHfPo0SM5YaoMFAsS5uygCSq4tkczyt0qUF5l1Nyq3JJdje5JvFrT9lpUXWhhcMSq4LWZ7BwC3MCOm5Se2ElvpFIkqBAVOEwFnANw5Lb2DP9CJNLpJyM0KJwqzJfNgz7/CJtRL7vwS63IZL+JSlJBNSjmlzfkTzjhfa5S1UpVyEg3DktsQ4JewOWLs0Y5Zb9NccdPQmeb0ygrB3GbtxPg5PJusUtbNXQBMCE0KBTS6iCxpuCd7Y32iyrthQBbTzXLEWOSP5eY+freQi5YMGAvc7n3vGeXZZWmNsu4z5HbKEOChYDsDl2Kkk4G6Dh4sHtlNuBbFi4YgOpYuQ4/B6vFfQa1MiqSpSqJaqUKI5saXGWq5YeLn76lXFZcBzwmzPnlhvUc4jH16L7TyZ1aAoWd87XI/pFOVI1Cf8RChhiKfwoD2fCgot162n0vaSJpZKiSxNw1gWf5HyIj3tCbTLUxIUrhSQCWUqwNr5ifSFdaNRYAyidibflcNT9CLyxe+Nvjn0ihNRPSbKQpIwpVjgvVYlrtubAkxwVzyBxoKt2S4yBybZXq0RlnjPdNVqRQ7U1iUhKS/EcjCWKfFyHF8ucSaaSpQeYzv+ElrAf1f4RFrtKE8aXBACbEs3ljLXiuFzuXrictaZaddLLcSg75GG53tv7R2iYFB0kkAlPK4APsxESHUK/MY5XMJyXjtm3Px48Ko9SHBALGzGx3D5th45Pef5aTbNQAJYHD+Yhs00Oysq9Pr4Rok9RGJpdYuWp1y0pQ/EqsGzG7PzAtm7XjXEkElTvUANiLOxD/zGObL22nphQhCOpgQhCAQhCAQhCAQhCAR63wvewEeQUkEFKg6VApI6HMBJ9nVy6eo284CUrkfSK/2JGXW9905LubpyaifWH2JDM8y38Q5AO7PgDp7l67qeNxOqIlFRSolIuAHNukTIS7G/PiyPTYxj9nSEhYZUz8OVAvTcA2e5Ebb/AF9ecc+U1W2N2zNdwLRQgkkl2LMA3MNhXSI9P2zktMVskMkFXXy/tHmr1yi5MlbAsCly92cW5pUeooP4onT22WH3cw5A6kWO1+o+MW+I118Dr/2vmy5i1qE1adBMmVpUkEr+0mYdOTzMv7oW/Nu0S6n9u5soL05UlSkIVLVMqpmlcrT1lZVU5KihXhQ3ECFHEfopnpCqVK4lbH1a+Pwltyx5RxOEtRSpSkkpNjVv4ed/E1+cV/4s+G7c/bpSUyhLAMzvTWiUp5g7rXSJIlcRZPeS1Ld22wIs6b/+jJZiZdZVpmSKwT384omgBV3lgEfzJu2I+wnzUEG8tRHEQSk4LPezuGitpllSQDLSlZckEJLOcm1+fU8oplnMJ1Otoe0NdLWAUKFSC7KSWU7gpLixYHqKTGnLlpYMlIBAtSMNjEYmq40LRwImJewDENhlBgrgLNkVecXpPaiVJSBMSC13IN2fn0JfkIy8+3lX1vGLGrlAAKHCUkHh4av4VMLp6dI5nqWA5BOA0vqzqLnA+s2SpsskfepUXYAqGeg59f1j2X2rLUmpKx0ezkNz8xCYZZ3eXP8AFdyTjOMhSQkDUIWGAJWXNRpLioKJSzb/AIiLbWBJnlLJny3JN0swF8MnPEPYes0rs2SoBQSFBiAXUzEkmz8yY8l6QS0kykcSgwS7WTURc4erJ5jYBt9Yzsiu6saVKwGmFJLkinAFmGB1j3WH7tZZ2SotzYEt8Ig0/aUopCgtIcA3LZTVlTPaPdVPkqTStaCHGFbu48N9ofRjK1SWJKFhul9ubXcs3SE3VJS7pXa+B0Zr3d/TEXNVOAUSJqWz4xa/6vHCpiwCzqPCwfNSgHyMAk5GI6JeMUcxLEjlHgjzvrkd0uoEAgFw9t/UNzviJNMkLJspAAd1AseibB+cT5RHjUKtSgODUGJFwC9KilwN0uM+eySY19DqgsGhTgNnId7Z5pV6NEMzWqlko7lSksC9y7oJOxFlUjyJ5RR1OrUpVQkznvYKUkAEnJCXfgSW65sIxyu2smnkIQjoYkIQgEIQgEIQgEIQgEIQgEe3ZTFlFJCSdlMWPvHkIDr7wHhUggYJDE9DnqPQdY0NHIK3XNCFFilJT+U5SfrfzfNiaXMmVcMxkt4b5boDuhHopfSMv5JJN1pje6a4lUopSAAAyRsIwu0u306WStUyYAUlISC6uJ3ppRxOQD7crxfSjUkJ40Bi5PPo1Nt7+VrRBrv2blahBTqEBVRClUkgVAqpNQZQNKmfz5l+bLLLx/rG+Ew85571917eJ7d0sxCZpP8A5AEpJBqZyQykksHVkHcPi1YTtIwJKGJa/eAO6XubVB3P8wPU6cpGnklMoJlooQlCRSCySWSlzc3a3NQ5x7O1EhKQfu2VUxoDfdhT7bcXu28Tcbfqts+KKtToinitaohQmVAAJF9wyVD0viNXRzQsFabpV4ciwtg4uCPSIpMtJUSnulkM5oAIcOLtgiJpc8BgUFAFhYBPlawhlh5WX8RLp1M0qFZSLmo5Dlmctm1oyO09GiUQtMoFJ8QCbAswL3oy1h06ReRr6CpM4gEGyhhQNwGyGBH1eI/37KUGBN7cSS2H9tvOJstTLpX+0yUKTVIUFouS1RSbqy+5JN2ckWfHcr7OspT3Kg44anwbW43axsMBzi8dyu0u7pCj93xMq5V4SsBgLgpSq+5YcnuDtSWf8VPW5+P1tEy7heVHM01AdFmwnIObcx8sR7K1iLF2YMzEnbLC2Ilkz0rLoUFAWJHMsW9o71GoCEFaiQlIctf4CK6s9J3L7UgjTJUAAgEXDP8Aw3tb8Y+PItGnT6UOXQfNRYBiWTszObcyYkmzNOskqKajwuXB4TMRnldd+RflFdI0wLKCCLsQFMzKepP+k3P6RbaNJ52k05FLoFJJISti1qgbuxDP0juZLSpSaEpUkhypKwGawFncFj7RAqZpg4ABqLliogkBV3BchqgWtfrFySuWlNYIZTF3N7WYHzdhzhctHjtInTtyHkP6l4h10gU1UBakF01E2JIDux+W0TfaB+Vf+xX6R4Z6tpa+nhHzU8U8ot41AntOWnZQGCbM/wCXLvY26RzI1xWsKShdJRksA9RDO9zwxJo+0StIKUmnDkscsS294hV+0UkJqKyAWuQ3iTUM9IvL+K2frPhCEdbmIQhAIQhAIQhAIQhAIQhAIQhAI7QpuIBykOAN2944j0GAvo7ZuypastUm6SB+O4HDEsqaZhUoVpCRTQoAAmxCnzbEOy9QSkhzYv7/AN4dquUi5Z8RzeP9tNt82jlIQaqmmEqJDoHCCAGcDYAdbCLErRIZihLbAgMHLt73iH7ASlAqpIf0ekuGI4g1nfxGOToZo/8AlKA2dIPzN/7tyZf8TF2Vp0oelIS+WDP9PHImIXUlwabKHKzxTToluANSuluTnb8RzcP8MPEy5ipcvHeLdiMElRIS+SwJQlztc4iukodN2zJU3EXLEVAk3SC1nuKm83ESfveQz1pbY0lveltx7jmIhHaKAxOnIculkB2LF8Ck3Dj9IjmdpS7oEkuCxAQgs5L2x+H1zEjrUz0TVoTLKFHcKSWpfItkMW9eUXJOjRS3douXPCM3yPUj1MUU69NSaZKwoOLpGP5vUnzGLiLWn1yZim7taSzuQ2z5B9OhIEQmrcuUEhkgAchb6wI9UkEMQCORxHlJ2PuP7x6hTgHo/wBexiEIRoJY/wANGG8Ixy9o4R2VKAbu0nqq555N94t0waCVc6CWf8NFg2BiK8rTd0oqusHBCQ6ALAAD8ITa17e1+ERZtMumZM7JJNcucpNaqjluJRUSlt8Bjaz5MB2KoO2omXF/NgHzyDeg9fT2h3ToMtRSgeIXdyWSOrMb2aOz2uxYypl8MBe3wNjbleLS2xF1KvKTi9xv+sVwggulAIO3CCkizX2tHel1VYJpUllFLKDG2/lHZUxL4PziLNkumDCEI7HMQhCAQhCAQhCAQhCAQhCAQhCAQhCA7lLILpz0i7NkrWtIrUkoSVOEkIKiUsMspqS4Iwq3SDs8feD1+UbEY/yXrTCKQ0s5lPOuRbkkhQIwkPaxO/IOwiOhn4E8MBkgku9ji9mcPeNImAMZbaKCNNPqdU1JS44WsACX/Dexbba8W1YLJsOX9I6cnH/P9o9Qlg0NgFFrG7ZyHbk9w8Uk6qfSppI7wd3fwhZU1XNqQSMnESr1KEqyBekkghJOWqZn+to9V2hLDutIbqD8okQI180OO4Wblspdhm/hc4D7xW1U2YQx0xNRC0gqPCoBxU273YWzF06mpY7sBYANRdmfwta7kR3NXUkgoUH3tbrYvY3iKT8e6XVVvUmhQPhJ4qdlNkA49Ir6nRS1TEhSyFJSCEggWCrG46qT5LMQ6jWAJRMAYnhWsNwkA8Khkgl/LMQz5oWONSSG2WA4F7+49xFsZ5TcRlfG6qyjskJuJy7ZLhxc35U2x06R0dHQUrQsruBSpYpZbAqdrk5bc45HkdnadTYckWC8kgBmGbD4nmYnR2TKBJodyCxLgEEkMDi5PuYipWJk9KWqUA9g5Z/pxHvep/MnlkZLMM9R7jnHM3TpUQVJBpdn2dvjYXin/wBPyfyn/cfN/OI4JhL7tRWi4WXUkEOSQwUHPTG+0WJU+oOH6jl0ijM7ElKZnDFyQbm4cHldIuMXbMeo05lOQ1CWYXqpJJVU9iQpThuvOKX+vV53i6k3YnqPjEiDERuW5F/gYj1CFkpoVSGL2Sb8LeL/AFe0XUYsIQjrc5CEIBCEIBCEIBCEIBCEIBCEIBCEID0GN6VMqAI3jAjQ7Mn5Tncf1jP+Sbm18LqtGOBkgHz8zHvdvlj9bRV7QqZKUEoUosFJS4AFy/JxGDVZNruW3f59LtHcZ5lanaZLAcs4KmDBgeFy3N47lGYgTFTFJISmoBIbAUVDAy1oaFhekQSSUAk5fdwx6XFjzYcohmyEJHClLguBd7sebnAN+QiAdtJZ1GkuxSzqDFrCx23Y9I9/fUrCVEkkjw7/AEX8onqEJ1aEskASnsSAWNDuAdgl9+cXf3nKFjNTbm+3p/zePNHKlqRUEpVU4JKQ5ZxfnuI91GgSog0oHPhBP1aJtlIrLEqZMZ0rChxDYlix5GxIiDV9ny0ullVHiqBNQIe4cm+Yt6vTJSUqSAhlJJpSASAQGxhj8IvtFcctVbKbjO7M0qGHA1JdOeYPO90iPV62aVHu0oWgOAQQ5IFxnZVvWJft47zuyClVRCd3pAJNsBiIqyu3ZIFRCkWFqfzgLx1fP8PUPa9u1UiJ+oJDyQAd6rJxljdi/J/S8kibNcVScsHCnIdndzs5xyi7EeokVppJa4NiRhQJFiDcAj1iu06dSsCOiIoJ0s4F++BJezcLXPob/Bo9CZqFAqWqYk8NKU3BU3EegIPoYWCbSBisbJIA8mBb0qaLEVkWW/53904/9X9osxSfi+X6+ehCEdzkIQhAIQhAIQhAIQhAIQhAIQhAIQhAIk086lQPKI4QG6dSkAEqCXtctdwG91D3jz7Sk4UlubhsP8iDFeTp0zZaQtLs/MbKTt/Co/DlHquyJRLhF3fxKDXcexJI6mOXUldHxOjUIZwtJGXcdf0Mc6efUohuGxrBBSS7U2u4b6s9VfYEoghikndJLhrfifa0TrEuUnZCSpOTvwgZ6JHziOCojt0M65agSzCxLEJINwDgvYHGYlV27LAchbOwLJbZ2NXUeezxIe20ArBKhQ72d2KgWpJ3SRdtuceq7VklgVgnxAKSXtcEAjkXcc4kQabtGWVEpEwlexYh0DCRV8ucXpGoCgNizlJ8QfYjYxGNcmYClC7kWLK/qAMA+x5RHqNDYUWI5WfqYSRHXnasupJSHcizFiT4gH/0RynUT95KSd2Lc/DzFhcs9QsMQ1kkugpdSkKQzqYFyQqpv4So/RB8Osn0D7jiYVObPbA39+kRIlInVzgQFSbPkHALufMBvYxLI1BUHKc4Avb18vhHmlmrUl1JCSC3N2ZyL4dx6GOdXpiUGkqccQALORcCzOOj+0Sh3p5FKWBU17qLqLknKvOJaD+Y/D9IpjVTh/hA5Y+EqAuC2xI288Yi2Fnldg/IFsRGkvQj6MdRV1a1pZQQFgAkgAk2ZqS9ifI4jlWrmBT90aKUk5qBUDa2WLDG7vtDQ7mfg594fkv+kWYzdRrSyqpCgnJLty4gadnBPKk5iXs7tEzAykFJYEVfjBFyHAxZ/Mc4jV2tvjLhCEdjlIQhAIQhAIQhAIQhAIQhAIQhAIQhAIQj0QGl2ZOFJG7u0TarS94mkmkODa5sXa9vhFDs88fCRmktdjy+UaUueDhSSOaT1I+YaOfOd42xvFQ9nzbgahQGzgkgcs3s1822cx3p9HMqBVOrAd0M4J2e9iCxbZgzRefeMxPYqCzTJgZmYgWAFsdBffMV2surkJ3Sk8qgLZJLna5PqY4ny0S0FRlhhc0oBzY2A6xBqOyEKpSVLYBQFxYKJJFxcMW6MIafswIIpWs0Mzmw6MM2DeTDaAsTNIC1PAQ10AAsC9OPCdxE8VtdMZFLkKXwJKQbKILEkOwcZjhUqcygFoBrdJu9AuAq1yWAPmrpFRNqZJLFLOCCHwW5/W8UEdoqUolDKalNJKRSXVWQbEsAj/d7Jn2kACuW4YfzK5eF8Eez9Is6TSKZQmiWXIIpG7MTceUNavFp665Gpnk2lAYuoj/9X9OQ5sLw653iqrSlF0PY3S9iNwHxEknU1EhiDliGP9/TnEeR4/YlKXj0BoRV182YkDukBRNTvtw8JyLVEP0BiULUG6t15dbxTGrmlz3GOai5zYW2YDluHDP4NZNuPs5yz1W3vcC3D/7J5lp0hGJs8UhSApgmoukKUSl1AMoAMph6esQ6iTMmB16dCiksHUAW86uYx12idOvVcTUd2bUkmyy5LAeQ5/MRAEzpilzJU1klVKUqBAYJSCbjNQVgfiLmzCbq8pH/2Q=="/>
          <p:cNvSpPr>
            <a:spLocks noChangeAspect="1" noChangeArrowheads="1"/>
          </p:cNvSpPr>
          <p:nvPr/>
        </p:nvSpPr>
        <p:spPr bwMode="auto">
          <a:xfrm>
            <a:off x="3334732" y="1639886"/>
            <a:ext cx="2213037" cy="22130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5" name="AutoShape 4" descr="data:image/jpeg;base64,/9j/4AAQSkZJRgABAQAAAQABAAD/2wCEAAkGBhQSERUTExIVFRQUGBwWFxcUGBoYFxcaGBgWGh0YGhkXHSYeGBojGRQXHy8gIycpLCwsFx8xNTAqNSYtLCkBCQoKDgwOGg8PGiwkHyQsLCosLCwsKSwsLCwsLCwsLCwsLCkpLCwsLCwsLCkpKSksLCwsKSwsLCwsLCwsLCwsKf/AABEIALABHgMBIgACEQEDEQH/xAAbAAEAAwEBAQEAAAAAAAAAAAAAAwQFAgEGB//EAEEQAAECBQIDBgMFBgUEAwEAAAECEQADEiExBEEiUWEFEzJxgZGhsfAUI0JS0QYVYnLB4UNTgpLxFiQzokTC0gf/xAAYAQEAAwEAAAAAAAAAAAAAAAAAAQIDBP/EACERAQEAAwADAQADAQEAAAAAAAABAhEhEjFBUQMiYYET/9oADAMBAAIRAxEAPwD9FhCEbsCEIQCEIQCEIQCPRHkIDNV23qJc1f8A2SlIllVJSFuuhQAbLVd7KILEcE7k4uz/ANqtQmsDQzVHioZK7sCxVwtlgwULObROCY2tGTQHzvGOc11rjWN/1JNv/wBjOsHOf8pSyBwXIUmi2T6PZ7M7JQF/aaVpXMS5Qo+ArJUr8IN1KJvhzYYGux6x40ZVdn9rTSwlpqBXhQcANe5FwD9NmMs6aYCWmoAclgltmFmN8GNvVpHiJASnJNmEZQVMse7CnA3AzSSzKukXY7/EwnasJ0wG6rdEOWsPysTn1L3xEXaNc2UuV3Z40UlTgAEgcVO17tF6UVlqkBLAXG6nAIAc2ufbeJZ2nUyaCE8VyQCwpVzF+Km3xEUz88rrfGuHhj3XXyPZf7IIlqRLOonJmSVVynYiqqWoqdblYPcoDOC1QdiQNPT/ALLBBQe/K+7UkpCpQUGQEpFithMARaZtUrhvbSmSZi/HLQ34WUAoG7F6sXG+x6P59pmp4SlDgC26hbACs5Lbs3WGNyx5aZeOV3J1hzP2HliSJY1C2pUnilpUSF9wS5KnsZApvwggAskAzq/ZBBv3qiVMpRVLCgu4IC01cYF2c2JB2Y62n1BJaYkJWwISMsxqe5Avt55aJJ+kquVrDhmSbeFaf/s/Vo1memNxtQ6bTUS5csORLlolgkMTQkJcjZ2eJRKVyPsY8ElTuJ0zyb43Ju4B5ZYAFhq6CSQCqsqrYsXZLBrOom/UnGdhtc9MpjtlUnkY8Bi92hplTFilSkBCbluFQKkqyDkGWPQkb3z1S1tafe96bNs3ub5xyicc9ouOk0pn4iphyi32ok8J2x6xRkoULmbUBsRckv8ArtsIln6orAB2hq27PU0ghCEXVegR6UEbR5sRzBD8nBD/ABjnueU6YAxA573JfiN7nf5RaloI0ySlJZibfqWidfZqbM/CQqyiHIjO0M0y1jjWtKnSQbBLmqsuS+GsMH33I5s9763x1rgma+8e1RypI/vHsVS+ehCEdjmIQhAIQhAIQhAIQhAdIUxuHG45iOtBoEk0iZMB8RNuK138yVK81GOVVC6UBQCXLu5LqsGObCzb5ETaFzMDpXLa9jwqNw1xcbiM8/S+KxL7GYgmbMN3IxV0JBw1miROlWhQUFKmOySFEJABIdXUinHUxZ1E6hClMTSkqYZLB2EUV9tpS5UFBioFJAcUkgH1b58ow7Wq/OUkJJU1IF3DhvLfyivqZiFIcLTi1x8jjBt0j3tJNUssUsWJCg9SctnJtGZqBLU/3bFQAUxIDBmAANhaJmHki5ar2aTvj65RVnaUlRUmZQSXBFT/AIGQpixQKCQP4trlUkyciWEgggKchi9xQluI2sX5Mgxx9rl5qLX/AA8s+2fUZjWY4xS5ZVErSTZQq+0niVxuCQQUpQk9CGJdg9niHWpmSkpTxTkFpZDKqRwNUVBKrVXuwwHDRanzUTZfdoWXmFgSktYgkfL3827lzlIIRNuDZK9j0VyV1jkzy1bLOX66sJuSy9h2eoKSKnKg6T5ht/QGJftiUqUFOAlQQHu5I2AH6xR7R1iNLMStSiEzHqAD+GkOORdaR6+caPZfaMgIHGp7qZQKlEVM7pqCg52J+cTh2dnpGfLy+3svUggLSCUlVJJIDMit97M/qInldtSkoDlTM/h9WznMTJ7bk3AmBhYkJVSGD5ZmCbvhr4jlPb+nIfvU0s9TGlnbLMGLC/5k8w+rJLL1yZiFlJZgxqH8w/p62OCHoo7PWWsz78vONCXNE1IWkhSThtxcb72/pE3ec7HrEzLx9K2b9sHtBfdrRLRSuYq5SchNMwlQAIcvLLJcVMQ4yOFTZm2kmG53IsAC7FL3KmborlG6rRIMwTChPeAUhTcQHFZ/9Sv9x5xND/0p4x8uNXN30qnqSAHIsQHJNNmN3IFj0MSaXUqWpIOmWgKdyovSySQ7BrkBLPkxp9oaNRUFoSSSKSNrEEAhwzup1bMOcZ6zMD/c3DWrzjHufaNJltWzSnK7QmhLzdOosHUUhSPwpLAKHiqqSAWc0gO7m8tLFt97ux3D733jpRWlSmSFJdkgFlMwu+GdxHIq4qkBIsxBd3d/a3xi8VseRqaHVOlicW+vrYxlRJJm0l/f65xGePlE4Zaraz5dd46AaKCFrmErlqIIZBC6gnhJqUEsQXdN+hifRCbbvChm2yDa1kgHe45gXZzztWPCEI63OQhCAQhCAQhCAQhCAR0hbEHleEsXjkLX/lPcD8uclnNhfzt5mLUyPoQYq67V0gAHiBBZ8NFFfaM0inuWwCamB2LWxg+8R9zMKUqEkuVMUm/Da4Nmyblhb3wmOu1rbv05UsNSAwqKrkm6s3PX5xwSwckAcyQB7mJZcmZvIULbne/Ty8oknSQoDgTwqBmAKBpVLWlSGBH4ikHyMaeUnIp4364ShY2McrJ/EHDuxFnG8VP3OkMSZpszki4KqiLDcx2rSKEqYmUtYWZaxLKiDQtQspyNiE5cBoshcOqcX+FvrMeGhQZVwdlXH6RjaWVrwwWuQp1kqUWNKSEBkANhlG7vUekSo+3Ey7acMU1gHxgpVUBlmJS3kcxllhjfjSZ5T6t9qzJaJRVN4k3AqCfyqJ8TJHClRJJFgbxY7HTL1CCVoSpSSE1EEFQBBS++QxHSKmlXqFAI1aJJQASe78VQPCAxcFhcjnEujmd1OASlkTBYMwBSGpGzNHPnjcLMp6b45ecuN9tgdlyf8mXl/CM2/QQ/dkq33Uu1hwjrb4xiaDtOdqRNnaeYCkKCES1s3/ilKJPEwuolrHiL4aLa1a1XhEtLlXiYEZpdibOB1IJdi0asmrLSEskABP4W23b5xIRGVPVqyFUiUCBwuxdVQZ74CDfFwekaiVOAeYiKPQIR4pYGf+Y8D+XxMQOozu1k3SehH17xfC7t9eUQ6+WCglnpuwyeg84thdZIy7GNCPVGYLGUFKs5DhLkEsGdxbNrx1MJ4QJfEoBySaUuSHxcBgSHB4h1I6mDiESTnCiQipDlglKgpgE3dy5cq2Fk9REXeln7hflUX32pw4gNfs2Y6W5fX9PjFuMzslbkuhSDhiXewJOBvaNOOTKatjol3JXz0IQjrc5CEIBCEIBCEIBCEIDmbqEILKVSwCiWcX2td7g/6hHo1EskCogkkXDY3PQ7RIJxZntAzTux8wDEdTxzOmoT4lMLB+ZKUqsPF4Vgu3Po97T9sygliVCkBzSW2/oQfWKfenp7Da4+MTSdSoNwVuQCGFhufSzCKZTcWxs20NLOJDqINRdNIPhLEA8zza0R6uwcIABUCo2c+bZ2iM9qLYkaeZiwU4L3sQBYMB5PiOykrqVUpKTalYsKQ7gEDJLP08mxnK0vpkDTsq2pAUHB2biqIuprqWHfPo0SM5YaoMFAsS5uygCSq4tkczyt0qUF5l1Nyq3JJdje5JvFrT9lpUXWhhcMSq4LWZ7BwC3MCOm5Se2ElvpFIkqBAVOEwFnANw5Lb2DP9CJNLpJyM0KJwqzJfNgz7/CJtRL7vwS63IZL+JSlJBNSjmlzfkTzjhfa5S1UpVyEg3DktsQ4JewOWLs0Y5Zb9NccdPQmeb0ygrB3GbtxPg5PJusUtbNXQBMCE0KBTS6iCxpuCd7Y32iyrthQBbTzXLEWOSP5eY+freQi5YMGAvc7n3vGeXZZWmNsu4z5HbKEOChYDsDl2Kkk4G6Dh4sHtlNuBbFi4YgOpYuQ4/B6vFfQa1MiqSpSqJaqUKI5saXGWq5YeLn76lXFZcBzwmzPnlhvUc4jH16L7TyZ1aAoWd87XI/pFOVI1Cf8RChhiKfwoD2fCgot162n0vaSJpZKiSxNw1gWf5HyIj3tCbTLUxIUrhSQCWUqwNr5ifSFdaNRYAyidibflcNT9CLyxe+Nvjn0ihNRPSbKQpIwpVjgvVYlrtubAkxwVzyBxoKt2S4yBybZXq0RlnjPdNVqRQ7U1iUhKS/EcjCWKfFyHF8ucSaaSpQeYzv+ElrAf1f4RFrtKE8aXBACbEs3ljLXiuFzuXrictaZaddLLcSg75GG53tv7R2iYFB0kkAlPK4APsxESHUK/MY5XMJyXjtm3Px48Ko9SHBALGzGx3D5th45Pef5aTbNQAJYHD+Yhs00Oysq9Pr4Rok9RGJpdYuWp1y0pQ/EqsGzG7PzAtm7XjXEkElTvUANiLOxD/zGObL22nphQhCOpgQhCAQhCAQhCAQhCAR63wvewEeQUkEFKg6VApI6HMBJ9nVy6eo284CUrkfSK/2JGXW9905LubpyaifWH2JDM8y38Q5AO7PgDp7l67qeNxOqIlFRSolIuAHNukTIS7G/PiyPTYxj9nSEhYZUz8OVAvTcA2e5Ebb/AF9ecc+U1W2N2zNdwLRQgkkl2LMA3MNhXSI9P2zktMVskMkFXXy/tHmr1yi5MlbAsCly92cW5pUeooP4onT22WH3cw5A6kWO1+o+MW+I118Dr/2vmy5i1qE1adBMmVpUkEr+0mYdOTzMv7oW/Nu0S6n9u5soL05UlSkIVLVMqpmlcrT1lZVU5KihXhQ3ECFHEfopnpCqVK4lbH1a+Pwltyx5RxOEtRSpSkkpNjVv4ed/E1+cV/4s+G7c/bpSUyhLAMzvTWiUp5g7rXSJIlcRZPeS1Ld22wIs6b/+jJZiZdZVpmSKwT384omgBV3lgEfzJu2I+wnzUEG8tRHEQSk4LPezuGitpllSQDLSlZckEJLOcm1+fU8oplnMJ1Otoe0NdLWAUKFSC7KSWU7gpLixYHqKTGnLlpYMlIBAtSMNjEYmq40LRwImJewDENhlBgrgLNkVecXpPaiVJSBMSC13IN2fn0JfkIy8+3lX1vGLGrlAAKHCUkHh4av4VMLp6dI5nqWA5BOA0vqzqLnA+s2SpsskfepUXYAqGeg59f1j2X2rLUmpKx0ezkNz8xCYZZ3eXP8AFdyTjOMhSQkDUIWGAJWXNRpLioKJSzb/AIiLbWBJnlLJny3JN0swF8MnPEPYes0rs2SoBQSFBiAXUzEkmz8yY8l6QS0kykcSgwS7WTURc4erJ5jYBt9Yzsiu6saVKwGmFJLkinAFmGB1j3WH7tZZ2SotzYEt8Ig0/aUopCgtIcA3LZTVlTPaPdVPkqTStaCHGFbu48N9ofRjK1SWJKFhul9ubXcs3SE3VJS7pXa+B0Zr3d/TEXNVOAUSJqWz4xa/6vHCpiwCzqPCwfNSgHyMAk5GI6JeMUcxLEjlHgjzvrkd0uoEAgFw9t/UNzviJNMkLJspAAd1AseibB+cT5RHjUKtSgODUGJFwC9KilwN0uM+eySY19DqgsGhTgNnId7Z5pV6NEMzWqlko7lSksC9y7oJOxFlUjyJ5RR1OrUpVQkznvYKUkAEnJCXfgSW65sIxyu2smnkIQjoYkIQgEIQgEIQgEIQgEIQgEe3ZTFlFJCSdlMWPvHkIDr7wHhUggYJDE9DnqPQdY0NHIK3XNCFFilJT+U5SfrfzfNiaXMmVcMxkt4b5boDuhHopfSMv5JJN1pje6a4lUopSAAAyRsIwu0u306WStUyYAUlISC6uJ3ppRxOQD7crxfSjUkJ40Bi5PPo1Nt7+VrRBrv2blahBTqEBVRClUkgVAqpNQZQNKmfz5l+bLLLx/rG+Ew85571917eJ7d0sxCZpP8A5AEpJBqZyQykksHVkHcPi1YTtIwJKGJa/eAO6XubVB3P8wPU6cpGnklMoJlooQlCRSCySWSlzc3a3NQ5x7O1EhKQfu2VUxoDfdhT7bcXu28Tcbfqts+KKtToinitaohQmVAAJF9wyVD0viNXRzQsFabpV4ciwtg4uCPSIpMtJUSnulkM5oAIcOLtgiJpc8BgUFAFhYBPlawhlh5WX8RLp1M0qFZSLmo5Dlmctm1oyO09GiUQtMoFJ8QCbAswL3oy1h06ReRr6CpM4gEGyhhQNwGyGBH1eI/37KUGBN7cSS2H9tvOJstTLpX+0yUKTVIUFouS1RSbqy+5JN2ckWfHcr7OspT3Kg44anwbW43axsMBzi8dyu0u7pCj93xMq5V4SsBgLgpSq+5YcnuDtSWf8VPW5+P1tEy7heVHM01AdFmwnIObcx8sR7K1iLF2YMzEnbLC2Ilkz0rLoUFAWJHMsW9o71GoCEFaiQlIctf4CK6s9J3L7UgjTJUAAgEXDP8Aw3tb8Y+PItGnT6UOXQfNRYBiWTszObcyYkmzNOskqKajwuXB4TMRnldd+RflFdI0wLKCCLsQFMzKepP+k3P6RbaNJ52k05FLoFJJISti1qgbuxDP0juZLSpSaEpUkhypKwGawFncFj7RAqZpg4ABqLliogkBV3BchqgWtfrFySuWlNYIZTF3N7WYHzdhzhctHjtInTtyHkP6l4h10gU1UBakF01E2JIDux+W0TfaB+Vf+xX6R4Z6tpa+nhHzU8U8ot41AntOWnZQGCbM/wCXLvY26RzI1xWsKShdJRksA9RDO9zwxJo+0StIKUmnDkscsS294hV+0UkJqKyAWuQ3iTUM9IvL+K2frPhCEdbmIQhAIQhAIQhAIQhAIQhAIQhAI7QpuIBykOAN2944j0GAvo7ZuypastUm6SB+O4HDEsqaZhUoVpCRTQoAAmxCnzbEOy9QSkhzYv7/AN4dquUi5Z8RzeP9tNt82jlIQaqmmEqJDoHCCAGcDYAdbCLErRIZihLbAgMHLt73iH7ASlAqpIf0ekuGI4g1nfxGOToZo/8AlKA2dIPzN/7tyZf8TF2Vp0oelIS+WDP9PHImIXUlwabKHKzxTToluANSuluTnb8RzcP8MPEy5ipcvHeLdiMElRIS+SwJQlztc4iukodN2zJU3EXLEVAk3SC1nuKm83ESfveQz1pbY0lveltx7jmIhHaKAxOnIculkB2LF8Ck3Dj9IjmdpS7oEkuCxAQgs5L2x+H1zEjrUz0TVoTLKFHcKSWpfItkMW9eUXJOjRS3douXPCM3yPUj1MUU69NSaZKwoOLpGP5vUnzGLiLWn1yZim7taSzuQ2z5B9OhIEQmrcuUEhkgAchb6wI9UkEMQCORxHlJ2PuP7x6hTgHo/wBexiEIRoJY/wANGG8Ixy9o4R2VKAbu0nqq555N94t0waCVc6CWf8NFg2BiK8rTd0oqusHBCQ6ALAAD8ITa17e1+ERZtMumZM7JJNcucpNaqjluJRUSlt8Bjaz5MB2KoO2omXF/NgHzyDeg9fT2h3ToMtRSgeIXdyWSOrMb2aOz2uxYypl8MBe3wNjbleLS2xF1KvKTi9xv+sVwggulAIO3CCkizX2tHel1VYJpUllFLKDG2/lHZUxL4PziLNkumDCEI7HMQhCAQhCAQhCAQhCAQhCAQhCAQhCA7lLILpz0i7NkrWtIrUkoSVOEkIKiUsMspqS4Iwq3SDs8feD1+UbEY/yXrTCKQ0s5lPOuRbkkhQIwkPaxO/IOwiOhn4E8MBkgku9ji9mcPeNImAMZbaKCNNPqdU1JS44WsACX/Dexbba8W1YLJsOX9I6cnH/P9o9Qlg0NgFFrG7ZyHbk9w8Uk6qfSppI7wd3fwhZU1XNqQSMnESr1KEqyBekkghJOWqZn+to9V2hLDutIbqD8okQI180OO4Wblspdhm/hc4D7xW1U2YQx0xNRC0gqPCoBxU273YWzF06mpY7sBYANRdmfwta7kR3NXUkgoUH3tbrYvY3iKT8e6XVVvUmhQPhJ4qdlNkA49Ir6nRS1TEhSyFJSCEggWCrG46qT5LMQ6jWAJRMAYnhWsNwkA8Khkgl/LMQz5oWONSSG2WA4F7+49xFsZ5TcRlfG6qyjskJuJy7ZLhxc35U2x06R0dHQUrQsruBSpYpZbAqdrk5bc45HkdnadTYckWC8kgBmGbD4nmYnR2TKBJodyCxLgEEkMDi5PuYipWJk9KWqUA9g5Z/pxHvep/MnlkZLMM9R7jnHM3TpUQVJBpdn2dvjYXin/wBPyfyn/cfN/OI4JhL7tRWi4WXUkEOSQwUHPTG+0WJU+oOH6jl0ijM7ElKZnDFyQbm4cHldIuMXbMeo05lOQ1CWYXqpJJVU9iQpThuvOKX+vV53i6k3YnqPjEiDERuW5F/gYj1CFkpoVSGL2Sb8LeL/AFe0XUYsIQjrc5CEIBCEIBCEIBCEIBCEIBCEIBCEID0GN6VMqAI3jAjQ7Mn5Tncf1jP+Sbm18LqtGOBkgHz8zHvdvlj9bRV7QqZKUEoUosFJS4AFy/JxGDVZNruW3f59LtHcZ5lanaZLAcs4KmDBgeFy3N47lGYgTFTFJISmoBIbAUVDAy1oaFhekQSSUAk5fdwx6XFjzYcohmyEJHClLguBd7sebnAN+QiAdtJZ1GkuxSzqDFrCx23Y9I9/fUrCVEkkjw7/AEX8onqEJ1aEskASnsSAWNDuAdgl9+cXf3nKFjNTbm+3p/zePNHKlqRUEpVU4JKQ5ZxfnuI91GgSog0oHPhBP1aJtlIrLEqZMZ0rChxDYlix5GxIiDV9ny0ullVHiqBNQIe4cm+Yt6vTJSUqSAhlJJpSASAQGxhj8IvtFcctVbKbjO7M0qGHA1JdOeYPO90iPV62aVHu0oWgOAQQ5IFxnZVvWJft47zuyClVRCd3pAJNsBiIqyu3ZIFRCkWFqfzgLx1fP8PUPa9u1UiJ+oJDyQAd6rJxljdi/J/S8kibNcVScsHCnIdndzs5xyi7EeokVppJa4NiRhQJFiDcAj1iu06dSsCOiIoJ0s4F++BJezcLXPob/Bo9CZqFAqWqYk8NKU3BU3EegIPoYWCbSBisbJIA8mBb0qaLEVkWW/53904/9X9osxSfi+X6+ehCEdzkIQhAIQhAIQhAIQhAIQhAIQhAIQhAIk086lQPKI4QG6dSkAEqCXtctdwG91D3jz7Sk4UlubhsP8iDFeTp0zZaQtLs/MbKTt/Co/DlHquyJRLhF3fxKDXcexJI6mOXUldHxOjUIZwtJGXcdf0Mc6efUohuGxrBBSS7U2u4b6s9VfYEoghikndJLhrfifa0TrEuUnZCSpOTvwgZ6JHziOCojt0M65agSzCxLEJINwDgvYHGYlV27LAchbOwLJbZ2NXUeezxIe20ArBKhQ72d2KgWpJ3SRdtuceq7VklgVgnxAKSXtcEAjkXcc4kQabtGWVEpEwlexYh0DCRV8ucXpGoCgNizlJ8QfYjYxGNcmYClC7kWLK/qAMA+x5RHqNDYUWI5WfqYSRHXnasupJSHcizFiT4gH/0RynUT95KSd2Lc/DzFhcs9QsMQ1kkugpdSkKQzqYFyQqpv4So/RB8Osn0D7jiYVObPbA39+kRIlInVzgQFSbPkHALufMBvYxLI1BUHKc4Avb18vhHmlmrUl1JCSC3N2ZyL4dx6GOdXpiUGkqccQALORcCzOOj+0Sh3p5FKWBU17qLqLknKvOJaD+Y/D9IpjVTh/hA5Y+EqAuC2xI288Yi2Fnldg/IFsRGkvQj6MdRV1a1pZQQFgAkgAk2ZqS9ifI4jlWrmBT90aKUk5qBUDa2WLDG7vtDQ7mfg594fkv+kWYzdRrSyqpCgnJLty4gadnBPKk5iXs7tEzAykFJYEVfjBFyHAxZ/Mc4jV2tvjLhCEdjlIQhAIQhAIQhAIQhAIQhAIQhAIQhAIQj0QGl2ZOFJG7u0TarS94mkmkODa5sXa9vhFDs88fCRmktdjy+UaUueDhSSOaT1I+YaOfOd42xvFQ9nzbgahQGzgkgcs3s1822cx3p9HMqBVOrAd0M4J2e9iCxbZgzRefeMxPYqCzTJgZmYgWAFsdBffMV2surkJ3Sk8qgLZJLna5PqY4ny0S0FRlhhc0oBzY2A6xBqOyEKpSVLYBQFxYKJJFxcMW6MIafswIIpWs0Mzmw6MM2DeTDaAsTNIC1PAQ10AAsC9OPCdxE8VtdMZFLkKXwJKQbKILEkOwcZjhUqcygFoBrdJu9AuAq1yWAPmrpFRNqZJLFLOCCHwW5/W8UEdoqUolDKalNJKRSXVWQbEsAj/d7Jn2kACuW4YfzK5eF8Eez9Is6TSKZQmiWXIIpG7MTceUNavFp665Gpnk2lAYuoj/9X9OQ5sLw653iqrSlF0PY3S9iNwHxEknU1EhiDliGP9/TnEeR4/YlKXj0BoRV182YkDukBRNTvtw8JyLVEP0BiULUG6t15dbxTGrmlz3GOai5zYW2YDluHDP4NZNuPs5yz1W3vcC3D/7J5lp0hGJs8UhSApgmoukKUSl1AMoAMph6esQ6iTMmB16dCiksHUAW86uYx12idOvVcTUd2bUkmyy5LAeQ5/MRAEzpilzJU1klVKUqBAYJSCbjNQVgfiLmzCbq8pH/2Q=="/>
          <p:cNvSpPr>
            <a:spLocks noChangeAspect="1" noChangeArrowheads="1"/>
          </p:cNvSpPr>
          <p:nvPr/>
        </p:nvSpPr>
        <p:spPr bwMode="auto">
          <a:xfrm>
            <a:off x="3487132" y="1792286"/>
            <a:ext cx="2213037" cy="22130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11" name="Down Arrow 10"/>
          <p:cNvSpPr/>
          <p:nvPr/>
        </p:nvSpPr>
        <p:spPr>
          <a:xfrm rot="3312837">
            <a:off x="9253703" y="3662433"/>
            <a:ext cx="371229" cy="159698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a:p>
        </p:txBody>
      </p:sp>
      <p:pic>
        <p:nvPicPr>
          <p:cNvPr id="6" name="Recorded Sound">
            <a:hlinkClick r:id="" action="ppaction://media"/>
          </p:cNvPr>
          <p:cNvPicPr>
            <a:picLocks noChangeAspect="1"/>
          </p:cNvPicPr>
          <p:nvPr>
            <a:audioFile r:link="rId1"/>
            <p:extLst>
              <p:ext uri="{DAA4B4D4-6D71-4841-9C94-3DE7FCFB9230}">
                <p14:media xmlns:p14="http://schemas.microsoft.com/office/powerpoint/2010/main" r:embed="rId2">
                  <p14:trim st="4532" end="378"/>
                </p14:media>
              </p:ext>
            </p:extLst>
          </p:nvPr>
        </p:nvPicPr>
        <p:blipFill>
          <a:blip r:embed="rId5"/>
          <a:stretch>
            <a:fillRect/>
          </a:stretch>
        </p:blipFill>
        <p:spPr>
          <a:xfrm>
            <a:off x="6472595" y="3109663"/>
            <a:ext cx="609600" cy="609600"/>
          </a:xfrm>
          <a:prstGeom prst="rect">
            <a:avLst/>
          </a:prstGeom>
        </p:spPr>
      </p:pic>
    </p:spTree>
    <p:extLst>
      <p:ext uri="{BB962C8B-B14F-4D97-AF65-F5344CB8AC3E}">
        <p14:creationId xmlns:p14="http://schemas.microsoft.com/office/powerpoint/2010/main" val="1211900749"/>
      </p:ext>
    </p:extLst>
  </p:cSld>
  <p:clrMapOvr>
    <a:masterClrMapping/>
  </p:clrMapOvr>
  <mc:AlternateContent xmlns:mc="http://schemas.openxmlformats.org/markup-compatibility/2006" xmlns:p14="http://schemas.microsoft.com/office/powerpoint/2010/main">
    <mc:Choice Requires="p14">
      <p:transition spd="slow" p14:dur="3250" advClick="0" advTm="11000">
        <p:fade/>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6"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4750" fill="hold"/>
                                        <p:tgtEl>
                                          <p:spTgt spid="9">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6"/>
                </p:tgtEl>
              </p:cMediaNode>
            </p:audio>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4124" y="635302"/>
            <a:ext cx="9905998" cy="1478570"/>
          </a:xfrm>
        </p:spPr>
        <p:txBody>
          <a:bodyPr>
            <a:normAutofit/>
          </a:bodyPr>
          <a:lstStyle/>
          <a:p>
            <a:pPr algn="ctr"/>
            <a:r>
              <a:rPr lang="en-NZ" dirty="0" smtClean="0">
                <a:latin typeface="AR CHRISTY" panose="02000000000000000000" pitchFamily="2" charset="0"/>
              </a:rPr>
              <a:t>OUR BUILDINGS, mud banks and playgrounds.</a:t>
            </a:r>
            <a:endParaRPr lang="en-NZ" dirty="0">
              <a:latin typeface="AR CHRISTY" panose="02000000000000000000" pitchFamily="2" charset="0"/>
            </a:endParaRPr>
          </a:p>
        </p:txBody>
      </p:sp>
      <p:sp>
        <p:nvSpPr>
          <p:cNvPr id="3" name="Content Placeholder 2"/>
          <p:cNvSpPr>
            <a:spLocks noGrp="1"/>
          </p:cNvSpPr>
          <p:nvPr>
            <p:ph idx="1"/>
          </p:nvPr>
        </p:nvSpPr>
        <p:spPr>
          <a:xfrm>
            <a:off x="1141412" y="1943062"/>
            <a:ext cx="9905999" cy="3541714"/>
          </a:xfrm>
        </p:spPr>
        <p:txBody>
          <a:bodyPr>
            <a:normAutofit/>
          </a:bodyPr>
          <a:lstStyle/>
          <a:p>
            <a:pPr algn="ctr"/>
            <a:r>
              <a:rPr lang="en-NZ" sz="2000" dirty="0" smtClean="0"/>
              <a:t>Waipipi school has 8 classrooms, a library, an office and a hall which we call the smile room. We also have two playgrounds (senior and junior) and mud banks which are a popular choice for us kids!</a:t>
            </a:r>
            <a:endParaRPr lang="en-NZ" sz="2000" dirty="0"/>
          </a:p>
        </p:txBody>
      </p:sp>
      <p:pic>
        <p:nvPicPr>
          <p:cNvPr id="4" name="Picture 3"/>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88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307455" y="2770773"/>
            <a:ext cx="2702595" cy="2026946"/>
          </a:xfrm>
          <a:prstGeom prst="roundRect">
            <a:avLst>
              <a:gd name="adj" fmla="val 28108"/>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7200"/>
                    </a14:imgEffect>
                  </a14:imgLayer>
                </a14:imgProps>
              </a:ext>
              <a:ext uri="{28A0092B-C50C-407E-A947-70E740481C1C}">
                <a14:useLocalDpi xmlns:a14="http://schemas.microsoft.com/office/drawing/2010/main" val="0"/>
              </a:ext>
            </a:extLst>
          </a:blip>
          <a:stretch>
            <a:fillRect/>
          </a:stretch>
        </p:blipFill>
        <p:spPr>
          <a:xfrm>
            <a:off x="3610939" y="3623122"/>
            <a:ext cx="2995897" cy="2246923"/>
          </a:xfrm>
          <a:prstGeom prst="roundRect">
            <a:avLst>
              <a:gd name="adj" fmla="val 29783"/>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26" name="Picture 2" descr="C:\Users\admin1\Pictures\2013-09-10 001\P1010516.JPG"/>
          <p:cNvPicPr>
            <a:picLocks noChangeAspect="1" noChangeArrowheads="1"/>
          </p:cNvPicPr>
          <p:nvPr/>
        </p:nvPicPr>
        <p:blipFill>
          <a:blip r:embed="rId8" cstate="print">
            <a:extLst>
              <a:ext uri="{BEBA8EAE-BF5A-486C-A8C5-ECC9F3942E4B}">
                <a14:imgProps xmlns:a14="http://schemas.microsoft.com/office/drawing/2010/main">
                  <a14:imgLayer r:embed="rId9">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486047" y="2727511"/>
            <a:ext cx="2692097" cy="20190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5"/>
          <p:cNvPicPr>
            <a:picLocks noChangeAspect="1"/>
          </p:cNvPicPr>
          <p:nvPr/>
        </p:nvPicPr>
        <p:blipFill>
          <a:blip r:embed="rId10" cstate="print">
            <a:extLst>
              <a:ext uri="{BEBA8EAE-BF5A-486C-A8C5-ECC9F3942E4B}">
                <a14:imgProps xmlns:a14="http://schemas.microsoft.com/office/drawing/2010/main">
                  <a14:imgLayer r:embed="rId11">
                    <a14:imgEffect>
                      <a14:saturation sat="200000"/>
                    </a14:imgEffect>
                  </a14:imgLayer>
                </a14:imgProps>
              </a:ext>
              <a:ext uri="{28A0092B-C50C-407E-A947-70E740481C1C}">
                <a14:useLocalDpi xmlns:a14="http://schemas.microsoft.com/office/drawing/2010/main" val="0"/>
              </a:ext>
            </a:extLst>
          </a:blip>
          <a:stretch>
            <a:fillRect/>
          </a:stretch>
        </p:blipFill>
        <p:spPr>
          <a:xfrm>
            <a:off x="6741356" y="3388309"/>
            <a:ext cx="2152006" cy="28693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376494" y="1487488"/>
            <a:ext cx="609600" cy="609600"/>
          </a:xfrm>
          <a:prstGeom prst="rect">
            <a:avLst/>
          </a:prstGeom>
        </p:spPr>
      </p:pic>
      <p:pic>
        <p:nvPicPr>
          <p:cNvPr id="9"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805" y="4228009"/>
            <a:ext cx="3351379" cy="25135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162402" y="4548009"/>
            <a:ext cx="2992703" cy="22445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68841734"/>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594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fill="hold" display="0">
                  <p:stCondLst>
                    <p:cond delay="indefinite"/>
                  </p:stCondLst>
                  <p:endCondLst>
                    <p:cond evt="onStopAudio" delay="0">
                      <p:tgtEl>
                        <p:sldTgt/>
                      </p:tgtEl>
                    </p:cond>
                  </p:endCondLst>
                </p:cTn>
                <p:tgtEl>
                  <p:spTgt spid="10"/>
                </p:tgtEl>
              </p:cMediaNode>
            </p:audio>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292" y="363826"/>
            <a:ext cx="9905998" cy="1478570"/>
          </a:xfrm>
        </p:spPr>
        <p:txBody>
          <a:bodyPr>
            <a:normAutofit fontScale="90000"/>
          </a:bodyPr>
          <a:lstStyle/>
          <a:p>
            <a:pPr algn="ctr"/>
            <a:r>
              <a:rPr lang="en-NZ" sz="4400" dirty="0" smtClean="0"/>
              <a:t>These are some of our classrooms.</a:t>
            </a:r>
            <a:br>
              <a:rPr lang="en-NZ" sz="4400" dirty="0" smtClean="0"/>
            </a:br>
            <a:r>
              <a:rPr lang="en-NZ" dirty="0" smtClean="0"/>
              <a:t>These were refurbished in 2013.</a:t>
            </a:r>
            <a:endParaRPr lang="en-NZ" sz="2000" dirty="0"/>
          </a:p>
        </p:txBody>
      </p:sp>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6395701" y="2162650"/>
            <a:ext cx="3496031" cy="26220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43717" y="4204454"/>
            <a:ext cx="3442952" cy="25822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9157" y="2162650"/>
            <a:ext cx="3666925" cy="27501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7904" y="4204454"/>
            <a:ext cx="3442952" cy="25822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9700" y="4204454"/>
            <a:ext cx="3458913" cy="25941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727829434"/>
      </p:ext>
    </p:extLst>
  </p:cSld>
  <p:clrMapOvr>
    <a:masterClrMapping/>
  </p:clrMapOvr>
  <mc:AlternateContent xmlns:mc="http://schemas.openxmlformats.org/markup-compatibility/2006" xmlns:p14="http://schemas.microsoft.com/office/powerpoint/2010/main">
    <mc:Choice Requires="p14">
      <p:transition spd="med" p14:dur="700" advClick="0" advTm="9000">
        <p:fade/>
      </p:transition>
    </mc:Choice>
    <mc:Fallback xmlns="">
      <p:transition spd="med"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4500"/>
                                        <p:tgtEl>
                                          <p:spTgt spid="2"/>
                                        </p:tgtEl>
                                      </p:cBhvr>
                                    </p:animEffect>
                                  </p:childTnLst>
                                </p:cTn>
                              </p:par>
                            </p:childTnLst>
                          </p:cTn>
                        </p:par>
                        <p:par>
                          <p:cTn id="8" fill="hold">
                            <p:stCondLst>
                              <p:cond delay="4500"/>
                            </p:stCondLst>
                            <p:childTnLst>
                              <p:par>
                                <p:cTn id="9" presetID="1" presetClass="mediacall" presetSubtype="0" fill="hold" nodeType="afterEffect">
                                  <p:stCondLst>
                                    <p:cond delay="0"/>
                                  </p:stCondLst>
                                  <p:childTnLst>
                                    <p:cmd type="call" cmd="playFrom(0.0)">
                                      <p:cBhvr>
                                        <p:cTn id="10" dur="5619" fill="hold"/>
                                        <p:tgtEl>
                                          <p:spTgt spid="3"/>
                                        </p:tgtEl>
                                      </p:cBhvr>
                                    </p:cmd>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6"/>
                                        </p:tgtEl>
                                        <p:attrNameLst>
                                          <p:attrName>r</p:attrName>
                                        </p:attrNameLst>
                                      </p:cBhvr>
                                    </p:animRot>
                                    <p:animRot by="-240000">
                                      <p:cBhvr>
                                        <p:cTn id="15" dur="200" fill="hold">
                                          <p:stCondLst>
                                            <p:cond delay="200"/>
                                          </p:stCondLst>
                                        </p:cTn>
                                        <p:tgtEl>
                                          <p:spTgt spid="6"/>
                                        </p:tgtEl>
                                        <p:attrNameLst>
                                          <p:attrName>r</p:attrName>
                                        </p:attrNameLst>
                                      </p:cBhvr>
                                    </p:animRot>
                                    <p:animRot by="240000">
                                      <p:cBhvr>
                                        <p:cTn id="16" dur="200" fill="hold">
                                          <p:stCondLst>
                                            <p:cond delay="400"/>
                                          </p:stCondLst>
                                        </p:cTn>
                                        <p:tgtEl>
                                          <p:spTgt spid="6"/>
                                        </p:tgtEl>
                                        <p:attrNameLst>
                                          <p:attrName>r</p:attrName>
                                        </p:attrNameLst>
                                      </p:cBhvr>
                                    </p:animRot>
                                    <p:animRot by="-240000">
                                      <p:cBhvr>
                                        <p:cTn id="17" dur="200" fill="hold">
                                          <p:stCondLst>
                                            <p:cond delay="600"/>
                                          </p:stCondLst>
                                        </p:cTn>
                                        <p:tgtEl>
                                          <p:spTgt spid="6"/>
                                        </p:tgtEl>
                                        <p:attrNameLst>
                                          <p:attrName>r</p:attrName>
                                        </p:attrNameLst>
                                      </p:cBhvr>
                                    </p:animRot>
                                    <p:animRot by="120000">
                                      <p:cBhvr>
                                        <p:cTn id="18" dur="200" fill="hold">
                                          <p:stCondLst>
                                            <p:cond delay="800"/>
                                          </p:stCondLst>
                                        </p:cTn>
                                        <p:tgtEl>
                                          <p:spTgt spid="6"/>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nodeType="clickEffect">
                                  <p:stCondLst>
                                    <p:cond delay="0"/>
                                  </p:stCondLst>
                                  <p:childTnLst>
                                    <p:animRot by="120000">
                                      <p:cBhvr>
                                        <p:cTn id="22" dur="100" fill="hold">
                                          <p:stCondLst>
                                            <p:cond delay="0"/>
                                          </p:stCondLst>
                                        </p:cTn>
                                        <p:tgtEl>
                                          <p:spTgt spid="4"/>
                                        </p:tgtEl>
                                        <p:attrNameLst>
                                          <p:attrName>r</p:attrName>
                                        </p:attrNameLst>
                                      </p:cBhvr>
                                    </p:animRot>
                                    <p:animRot by="-240000">
                                      <p:cBhvr>
                                        <p:cTn id="23" dur="200" fill="hold">
                                          <p:stCondLst>
                                            <p:cond delay="200"/>
                                          </p:stCondLst>
                                        </p:cTn>
                                        <p:tgtEl>
                                          <p:spTgt spid="4"/>
                                        </p:tgtEl>
                                        <p:attrNameLst>
                                          <p:attrName>r</p:attrName>
                                        </p:attrNameLst>
                                      </p:cBhvr>
                                    </p:animRot>
                                    <p:animRot by="240000">
                                      <p:cBhvr>
                                        <p:cTn id="24" dur="200" fill="hold">
                                          <p:stCondLst>
                                            <p:cond delay="400"/>
                                          </p:stCondLst>
                                        </p:cTn>
                                        <p:tgtEl>
                                          <p:spTgt spid="4"/>
                                        </p:tgtEl>
                                        <p:attrNameLst>
                                          <p:attrName>r</p:attrName>
                                        </p:attrNameLst>
                                      </p:cBhvr>
                                    </p:animRot>
                                    <p:animRot by="-240000">
                                      <p:cBhvr>
                                        <p:cTn id="25" dur="200" fill="hold">
                                          <p:stCondLst>
                                            <p:cond delay="600"/>
                                          </p:stCondLst>
                                        </p:cTn>
                                        <p:tgtEl>
                                          <p:spTgt spid="4"/>
                                        </p:tgtEl>
                                        <p:attrNameLst>
                                          <p:attrName>r</p:attrName>
                                        </p:attrNameLst>
                                      </p:cBhvr>
                                    </p:animRot>
                                    <p:animRot by="120000">
                                      <p:cBhvr>
                                        <p:cTn id="26" dur="200" fill="hold">
                                          <p:stCondLst>
                                            <p:cond delay="800"/>
                                          </p:stCondLst>
                                        </p:cTn>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nodeType="clickEffect">
                                  <p:stCondLst>
                                    <p:cond delay="0"/>
                                  </p:stCondLst>
                                  <p:childTnLst>
                                    <p:animRot by="120000">
                                      <p:cBhvr>
                                        <p:cTn id="30" dur="100" fill="hold">
                                          <p:stCondLst>
                                            <p:cond delay="0"/>
                                          </p:stCondLst>
                                        </p:cTn>
                                        <p:tgtEl>
                                          <p:spTgt spid="8"/>
                                        </p:tgtEl>
                                        <p:attrNameLst>
                                          <p:attrName>r</p:attrName>
                                        </p:attrNameLst>
                                      </p:cBhvr>
                                    </p:animRot>
                                    <p:animRot by="-240000">
                                      <p:cBhvr>
                                        <p:cTn id="31" dur="200" fill="hold">
                                          <p:stCondLst>
                                            <p:cond delay="200"/>
                                          </p:stCondLst>
                                        </p:cTn>
                                        <p:tgtEl>
                                          <p:spTgt spid="8"/>
                                        </p:tgtEl>
                                        <p:attrNameLst>
                                          <p:attrName>r</p:attrName>
                                        </p:attrNameLst>
                                      </p:cBhvr>
                                    </p:animRot>
                                    <p:animRot by="240000">
                                      <p:cBhvr>
                                        <p:cTn id="32" dur="200" fill="hold">
                                          <p:stCondLst>
                                            <p:cond delay="400"/>
                                          </p:stCondLst>
                                        </p:cTn>
                                        <p:tgtEl>
                                          <p:spTgt spid="8"/>
                                        </p:tgtEl>
                                        <p:attrNameLst>
                                          <p:attrName>r</p:attrName>
                                        </p:attrNameLst>
                                      </p:cBhvr>
                                    </p:animRot>
                                    <p:animRot by="-240000">
                                      <p:cBhvr>
                                        <p:cTn id="33" dur="200" fill="hold">
                                          <p:stCondLst>
                                            <p:cond delay="600"/>
                                          </p:stCondLst>
                                        </p:cTn>
                                        <p:tgtEl>
                                          <p:spTgt spid="8"/>
                                        </p:tgtEl>
                                        <p:attrNameLst>
                                          <p:attrName>r</p:attrName>
                                        </p:attrNameLst>
                                      </p:cBhvr>
                                    </p:animRot>
                                    <p:animRot by="120000">
                                      <p:cBhvr>
                                        <p:cTn id="34" dur="200" fill="hold">
                                          <p:stCondLst>
                                            <p:cond delay="800"/>
                                          </p:stCondLst>
                                        </p:cTn>
                                        <p:tgtEl>
                                          <p:spTgt spid="8"/>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32" presetClass="emph" presetSubtype="0" fill="hold" nodeType="clickEffect">
                                  <p:stCondLst>
                                    <p:cond delay="0"/>
                                  </p:stCondLst>
                                  <p:childTnLst>
                                    <p:animRot by="120000">
                                      <p:cBhvr>
                                        <p:cTn id="38" dur="100" fill="hold">
                                          <p:stCondLst>
                                            <p:cond delay="0"/>
                                          </p:stCondLst>
                                        </p:cTn>
                                        <p:tgtEl>
                                          <p:spTgt spid="7"/>
                                        </p:tgtEl>
                                        <p:attrNameLst>
                                          <p:attrName>r</p:attrName>
                                        </p:attrNameLst>
                                      </p:cBhvr>
                                    </p:animRot>
                                    <p:animRot by="-240000">
                                      <p:cBhvr>
                                        <p:cTn id="39" dur="200" fill="hold">
                                          <p:stCondLst>
                                            <p:cond delay="200"/>
                                          </p:stCondLst>
                                        </p:cTn>
                                        <p:tgtEl>
                                          <p:spTgt spid="7"/>
                                        </p:tgtEl>
                                        <p:attrNameLst>
                                          <p:attrName>r</p:attrName>
                                        </p:attrNameLst>
                                      </p:cBhvr>
                                    </p:animRot>
                                    <p:animRot by="240000">
                                      <p:cBhvr>
                                        <p:cTn id="40" dur="200" fill="hold">
                                          <p:stCondLst>
                                            <p:cond delay="400"/>
                                          </p:stCondLst>
                                        </p:cTn>
                                        <p:tgtEl>
                                          <p:spTgt spid="7"/>
                                        </p:tgtEl>
                                        <p:attrNameLst>
                                          <p:attrName>r</p:attrName>
                                        </p:attrNameLst>
                                      </p:cBhvr>
                                    </p:animRot>
                                    <p:animRot by="-240000">
                                      <p:cBhvr>
                                        <p:cTn id="41" dur="200" fill="hold">
                                          <p:stCondLst>
                                            <p:cond delay="600"/>
                                          </p:stCondLst>
                                        </p:cTn>
                                        <p:tgtEl>
                                          <p:spTgt spid="7"/>
                                        </p:tgtEl>
                                        <p:attrNameLst>
                                          <p:attrName>r</p:attrName>
                                        </p:attrNameLst>
                                      </p:cBhvr>
                                    </p:animRot>
                                    <p:animRot by="120000">
                                      <p:cBhvr>
                                        <p:cTn id="42" dur="200" fill="hold">
                                          <p:stCondLst>
                                            <p:cond delay="800"/>
                                          </p:stCondLst>
                                        </p:cTn>
                                        <p:tgtEl>
                                          <p:spTgt spid="7"/>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32" presetClass="emph" presetSubtype="0" fill="hold" nodeType="clickEffect">
                                  <p:stCondLst>
                                    <p:cond delay="0"/>
                                  </p:stCondLst>
                                  <p:childTnLst>
                                    <p:animRot by="120000">
                                      <p:cBhvr>
                                        <p:cTn id="46" dur="100" fill="hold">
                                          <p:stCondLst>
                                            <p:cond delay="0"/>
                                          </p:stCondLst>
                                        </p:cTn>
                                        <p:tgtEl>
                                          <p:spTgt spid="5"/>
                                        </p:tgtEl>
                                        <p:attrNameLst>
                                          <p:attrName>r</p:attrName>
                                        </p:attrNameLst>
                                      </p:cBhvr>
                                    </p:animRot>
                                    <p:animRot by="-240000">
                                      <p:cBhvr>
                                        <p:cTn id="47" dur="200" fill="hold">
                                          <p:stCondLst>
                                            <p:cond delay="200"/>
                                          </p:stCondLst>
                                        </p:cTn>
                                        <p:tgtEl>
                                          <p:spTgt spid="5"/>
                                        </p:tgtEl>
                                        <p:attrNameLst>
                                          <p:attrName>r</p:attrName>
                                        </p:attrNameLst>
                                      </p:cBhvr>
                                    </p:animRot>
                                    <p:animRot by="240000">
                                      <p:cBhvr>
                                        <p:cTn id="48" dur="200" fill="hold">
                                          <p:stCondLst>
                                            <p:cond delay="400"/>
                                          </p:stCondLst>
                                        </p:cTn>
                                        <p:tgtEl>
                                          <p:spTgt spid="5"/>
                                        </p:tgtEl>
                                        <p:attrNameLst>
                                          <p:attrName>r</p:attrName>
                                        </p:attrNameLst>
                                      </p:cBhvr>
                                    </p:animRot>
                                    <p:animRot by="-240000">
                                      <p:cBhvr>
                                        <p:cTn id="49" dur="200" fill="hold">
                                          <p:stCondLst>
                                            <p:cond delay="600"/>
                                          </p:stCondLst>
                                        </p:cTn>
                                        <p:tgtEl>
                                          <p:spTgt spid="5"/>
                                        </p:tgtEl>
                                        <p:attrNameLst>
                                          <p:attrName>r</p:attrName>
                                        </p:attrNameLst>
                                      </p:cBhvr>
                                    </p:animRot>
                                    <p:animRot by="120000">
                                      <p:cBhvr>
                                        <p:cTn id="5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51"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180268"/>
            <a:ext cx="9905998" cy="1478570"/>
          </a:xfrm>
        </p:spPr>
        <p:txBody>
          <a:bodyPr>
            <a:normAutofit fontScale="90000"/>
          </a:bodyPr>
          <a:lstStyle/>
          <a:p>
            <a:pPr algn="ctr"/>
            <a:r>
              <a:rPr lang="en-NZ" dirty="0" smtClean="0"/>
              <a:t> 2013 Beautification</a:t>
            </a:r>
            <a:br>
              <a:rPr lang="en-NZ" dirty="0" smtClean="0"/>
            </a:br>
            <a:r>
              <a:rPr lang="en-NZ" sz="3100" dirty="0" smtClean="0"/>
              <a:t>in 2013 our school worked on “beautifying” our school, here is some of our changes!</a:t>
            </a:r>
            <a:r>
              <a:rPr lang="en-NZ" dirty="0" smtClean="0"/>
              <a:t/>
            </a:r>
            <a:br>
              <a:rPr lang="en-NZ" dirty="0" smtClean="0"/>
            </a:br>
            <a:r>
              <a:rPr lang="en-NZ" dirty="0" smtClean="0"/>
              <a:t>  </a:t>
            </a:r>
            <a:endParaRPr lang="en-NZ" dirty="0"/>
          </a:p>
        </p:txBody>
      </p:sp>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16293" y="1370176"/>
            <a:ext cx="3169968" cy="2539687"/>
          </a:xfr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964" y="3994618"/>
            <a:ext cx="3446201" cy="27214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723" y="4069895"/>
            <a:ext cx="3872081" cy="2646123"/>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46633" y="4104874"/>
            <a:ext cx="3115622" cy="2576163"/>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89175" y="1390173"/>
            <a:ext cx="4533240" cy="2527536"/>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82444" y="1658838"/>
            <a:ext cx="2872147" cy="2251025"/>
          </a:xfrm>
          <a:prstGeom prst="rect">
            <a:avLst/>
          </a:prstGeom>
        </p:spPr>
      </p:pic>
      <p:pic>
        <p:nvPicPr>
          <p:cNvPr id="1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041174" y="2653941"/>
            <a:ext cx="609600" cy="609600"/>
          </a:xfrm>
          <a:prstGeom prst="rect">
            <a:avLst/>
          </a:prstGeom>
        </p:spPr>
      </p:pic>
    </p:spTree>
    <p:extLst>
      <p:ext uri="{BB962C8B-B14F-4D97-AF65-F5344CB8AC3E}">
        <p14:creationId xmlns:p14="http://schemas.microsoft.com/office/powerpoint/2010/main" val="3036816137"/>
      </p:ext>
    </p:extLst>
  </p:cSld>
  <p:clrMapOvr>
    <a:masterClrMapping/>
  </p:clrMapOvr>
  <p:transition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2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6925" y="10416209"/>
            <a:ext cx="5208518" cy="5135110"/>
          </a:xfrm>
        </p:spPr>
        <p:txBody>
          <a:bodyPr/>
          <a:lstStyle/>
          <a:p>
            <a:r>
              <a:rPr lang="en-NZ" dirty="0" smtClean="0"/>
              <a:t>THEME DAYS SO FAR</a:t>
            </a:r>
            <a:endParaRPr lang="en-NZ" dirty="0"/>
          </a:p>
        </p:txBody>
      </p:sp>
      <p:sp>
        <p:nvSpPr>
          <p:cNvPr id="4" name="AutoShape 2" descr="data:image/jpeg;base64,/9j/4AAQSkZJRgABAQAAAQABAAD/2wCEAAkGBhQSERUTEhQVFRQVGBQYFxUVGBQaGRcUFxgXGBgXGBcXHCYeFxkkGhgXHy8gIycpLCwsFR4xNTAqNSYrLCkBCQoKDgwOGg8PGiklHyAqKSosKSkpLCksLCwpLCopLCosLCkpLCksKSwpLCwsLCkpKSksLCwpLCkpLCkqLC0sLP/AABEIAJwA9gMBIgACEQEDEQH/xAAcAAABBAMBAAAAAAAAAAAAAAAABAUGBwECAwj/xABBEAABAwIEAwUFBgQDCQEAAAABAAIRAyEEBRIxBkFREyJhcZEHMoGhsRQjQsHR8CRScuFig7IzNFNjc4KSorND/8QAGgEAAgMBAQAAAAAAAAAAAAAAAAMBAgQFBv/EACkRAAICAQQCAgICAgMAAAAAAAABAgMRBBIhMRNBBVEiYTJxgeEUI0L/2gAMAwEAAhEDEQA/ALxQhCABCEIAFglZSbMMT2dNz+gt58kAKJQoBQFarNZlUg8gSb9VJ8gzc1qUvEPaS10dRzUReS0otLLGvPPaFRw9Q0w11Qts4ggAHpJ3T1kGf0sXS7SkfBzTu13QqBDK6ALm12TUJqEzM+8f38U88C4IUqlU0gRRe1pAM++C4c+oVVNN4LupqO4m6wgFM/FedjCYZ9XnZrf6nbW8N/grMUPEoCpTFZ9i6cYh9SqGOgh0mL2u3YK1uGM5GKw1OtzcCD/UDBQnks4tdjqSo7mOd1HVnUqAEs99x2BNwFIXFV9k+ODquJLXCe2l2q8AtG3zS7G1whlMVJ8j/lGc1RWFHEAS/UWOBBBjcbBSNV/meL01KNQuBLXuiBHdi4PVT6m6RKKpZ7JuhtfBl7wLmwTfhc/oVajqVOq11Ru7Qfp1+CjXtQx9RlKlTYSBVcQ+NyIsJ5Sfoq8bltWk8OY1zYcJdBF55fqplPDwUjW5LJfIKE3ZBinVMPSe8y4tEnx2P0WM1zHs4aD3iCfgrOSSyVUW3gckKO5fnDtRLydHjyUh1KITUuUEouPDG/NeIKGGA7eq1k7A3J+AuuuV5tSxDNdF4e3qOR6EG4PgVUWc5VWx+Iq1gQ1utzabX6h3GHSPISPmlHAWGr4bMWUi4aarXl7QZDg1s+sxdTvi3jJZ1ySzguGViVwxeJDGOcfwhzvQEqIcKvqVMYazySHU3wT4ubAA5DdS3gqotrJOEIQpKghCEACEIQAIQhAAmPjCqW4Yx1Ho2XR8k9lQ7i7PgQ6i0Awe8T18FWbwh9FM7p7YIbMDXApEAvAuIB28Uo4Wzdgp1n6u415Mk8o38ZhRw4wBpZHecCImJB8E1moaVE0h7pcCTJmAIA8lmjZt5OyvjLJ8NYXsexxr2+MqMYAGAdx5A3FjPmUlwfFT6ePdeWtY0EDY3M87bn0CieAw1SmKj9BOmSdrN/mubiUsy3BuYS58angEAEGxmJj3TbYqXlPego0sJyjVJ885X6LxynOGV26mHzHRNPtCyo18E4C5pltSOobMj0JUW4DzBzapbycDPgW/VS/ifMHMwzyx2l4jkDYkTunKalHJh1Oi8Wp8UOmxqpYeg+k1vedSIDg2e7pidPTSlPs4oaMJb3TVrFvTR2h0kDoQo/k+fUuz7OsC3eS0d0zuSBsUvyni0/aRSYB2Bs20GADceipCaQ674+78lt/jyTPNcX2dF7/5Wk/HkqyyVtQ4l1Vu1SmCQRYuNwfnCm/EuIDqYbuHg/lHzhRbKsx7Me4JIgXItsB8lWz8pbUZtNVKSyhHmWIe6t3oIbAhogCd/orIy7FhwgHb6HZVpmFZ5dI0hpMkDn4eidcRn3YNa9v8jreEE38iFWDcJYY2/TyxmQ6cV5pQc9jCWmo10gGJgcwP3umbEFvulzxqNwTIiPHa6jXDlZlSpUq4mRVmNbgbSLtjkbJyzR410m0/ve8N5DWzYQd7TPnAU2Qk5jNPU3HhcfZOsq4lokGmwODaQAkxBjoZuk2YVKVeq2qx7XENcyA7x5wq80Oa59N8gg3EkT8EsyjEspVCTYEEbc+Wyo7W+GjfL4hRW+tkrxdFraZuGjuku1EwZFoO9kmzrjdx7lMAeJP1PJMGaZp2tmSGAzebnyOwTZiH2Hx+hS9+OEP0/wAXGaU7SR4VwIBqA62gguYbSZ6eaxg81oUK4e4Pc+m1waTcgOgn6KGUc1eH6GPeNVzpsAlzKNiefzVctPJNfx0Z5UnwixcRmprYMuqR9438HIOuAfhzWnBbx2nddLSww2NrgbqK8HV6tclrjGHpAtGw1O8TzABPqnngV7W4ypTbqt20bRGtu3NPjNyksnHt0/jjNR9FiLKwsrYcgEIQgAQhCABCEIA0rPhpPQEqocditVQn+YuPrJVvVGAgg3BsR4Kr+J8uZTqSy3eMDlG0JF3o7fw1kY2OL7aOGGyZ5qB7mlwiwGnnbmkHEGWOpQSIaTAEyZImClLMzdBBJgi0GIjokeKrF7m6iXESSXEm4/sEpuLWEdzbdVJz4x7EDqDH0gXSSAZ+G/5LjluKZdobpO48R4+KXZrVl1QMBuLQLXCZcJgXioydheb/ADQksNMo5S8kLIR77J5wfThhrPsGF7WeN9/HklfEldww5Jn7xwBHIDcfGy5cK121KT6J9+mdbfEG4/MJdxHWaMK4O3MBv9U/pKmEfxZyptrWpNf+iFJw4bg4qnPLVHnBhNwclGUVtOJpnx+oKRno9VqY5pmv0yc5077qk7pqB9P7KCDi/C0yQW1XuBIIAAG/IkqeZiJwlSbmnLj5C5/9ZVCPqS4nqSfVboR/Jv8AR4F3ShDEXgm2J9ojNmYYf97yfoEkHEBxVP3AC0mWgwBcFpk7DflyURJS/JWGKhFPWO7+BzgN+Y2TJRTFwvkny8kjyzHEmq0/icC6YcTbm7n5WUo00hSpFp+81MtznYz8vVRbL6bNQIDA4g6tJf1tLXWCdWe8D0I/JIlJqTR6jSVqdEecNZ6fYtzVzXZzVovuHtpwGkatWgGADvZOTuFmEamioQRqk9nEf+ShPEzy7MqtVrnDvkNItBaNNjvy5JZl+Z1i4vxLnVR2bqesQSJ210yQCB02upkq93JzKZ62NSdfS4JTiuHWtaSS1thALheQSAIkTYqI8T0TSY0MMzsYO1+exUio8Xy5oFIMDS7SdTYLYDWhzQDBEk2dAPUJk4rzE4h7TYRYQI3G2/5pVirXRv0lmtk3GxPD9jFQaO0Dgf6hvEdPNPFWp3T5JowFEUnHXYeU3/RO5eCJEGUiZ1NMkovPf0L+HOIG0qDW2s15MESAJ5cyXFsfFPPs7qasYXdWVD6uYq3yuiZdPU/VWL7Nv96/y3/VivD+aOffSoaayf2i0VlYWVvPIAhCEACEIQALVbLWUEMwSq24rd348X/VWQSq647ZoJqH3WuuegcB+aTeuDp/FTjHUJyI4AuGIfBB+HqISR/EOHH/AOrf/b9EldxBRqPbTYS4uIvFh6+SzbX9HrLtTQ4Nb1z+xY/MqcwXtBESCY5DqsjGs/nZ/wCTf1UUzxn3rv8At+g/RIsHhdXgOqf4E+cnCh83Otbdi44La4RcHFz2EG4Egg7DqPNLONcQBSadILtQMeGxIA33UU4AzRlBwovP+1eIdyDiAACPE/OE8cZmcRH8rWj1k/mpsSjDgpo5S1Ws3dexhpYkOJHx35ctiYtHzXfBO+9ZG8yPhf8AJIXBrL8hf0UdqZvXc/Ux2gAyABt43WaEHJne12qhpqtk+2i6c0ql2GxQbu6i+PM0lRhVm+zzip2JL6NaNYaIO2poEG3VVnm1MsrVWbaXvEdAHGF0Y9HhpvLbNWlTrifNsPUZR7Go0EUu9TpAtDDAhp2BvMm5VdNcTuU5ZKQHmdERu8SBfeNyfgVJEXySvJqTqrgy5IDdDSS7cAz5QpFxHkr8KGVrH3QdIiD0I5gpXwXmVOpRAALajGtbraBJAnTHPbdO+dVmmk/VqeNIhpsC4fmsc3yzo0xa27SrhW11QTp1Oc4uhpJkyTLjtfonOhuRMHktGYOtUfqc4w0zpm3PaLLWviGB5brAeN2yJHRUu5eTv/FONcJQm8PPQvaCLykWIJ1C0zO+3qnfJcC6vcCQPmeUJ8x3D1TRIZ5zE+cJahnkvqfk41T2JZ+2V7Xc81LAbe9v8PBOOEADQAI6+aRZjjTTcQWTH+OPSy54XONdg2D/ACzO+x2VvHNrrgiGv00W3u5frBtgm3f/AFO+qnHs3P8AGf5T/qxQ9tEgyfxGbdSpX7M6oONIkT2dTn/iZyRBPeiupvrs0k9j9FrBZWAsreeNBCEIAEIQgDCpnNa1QV60E/7Wrs4j8blcxVT1adNtasah1ONWrDYFhrd81Dko8sNrfQ0h9cju9oR4Pd+q4ZpxBUbh30qjS5sETImSIEnn1+CXVMcWuIpOm/u7gN5kxsmTPqheH2gRJkb/ABVN6m8MaoOCyiGilqLv6XfILlhnkPa5tiDIISvBDvx1B+iS0hDm+cJ2BOSZ8K06dbX2zA94ggvvbpukOcUYxLmhoayGmwtFtotPJa8P1yysNoIIO6kNCl2lS2qzT7vIT4grNPMJ/o3Ux8kMLsZs2wbRBo7na9xsQfOUlxPEtQO++1VTzc5106ZphKpltPU8NgyIgQNtt/iohmkh3eEGPzRWtywzRZa9PNWU8NDxT4gbVcKYa4F/dExAJsLp54WyQnEOFVlqfvB219vMKC0WEd/YjbzmxVq8M53rYKlTTreAC4CBaRB+fxJVbF4lwD1M9XJO18o58UaaFMVcLpY9sd5gNmmxvEKtMdiHPqOe8y5xJJNpJ5qf8e8QRTbQGmXXIEGGgzePFV5izMFMoTUOTFqcb+Dg190/cJYA1q8adTBBfyAF4v58huo6N1Yvs/pacO5389S/k0R9SU2bwi+jo81qi/7JnwtlbaT4bA1NkxsHSDYdE68T4P7kAm+oXFtp6JhpsNN7arPeaQY6jmD8Pou+KzupiBNRgYBIABJ+Mxusp3Zad+ZOPRD8zwWJwTH1KVQOpkjVqEuHIEzuPEeigmOxjqlR1R93ON+WwHJW1img0qjdxpeL35FVTUyuo5pqNbLQYdBHdPiNwFohLccr5HTqmacfeSyPZjjA5opggFsnTJEnkTHJWOC4iCWxB1XcPRVP7MMrp9t3sQadUXbTIaGOOxbqJPLlZWpi8iqOpPaxwpucCBUJkNncwUqdbTEQsi1yUrx1WbUxYbSdOmznA2keW8dUv4OwTftIbV0xpJJ5Eeai+ZYV1LE1GuIfBc3W0y033BS/Ic1+zVKb395hMOET3TzhNlHEMITGa8mWXFjMlpVA5tLuvABaYMDmPyTTwdk4oZwLy52GrF+3va6N7J6ybNxVptc17CDYBpmRsDHKE28McP1aOdOrOINKpRxAp96Xe/SJBCz1fywPtxtLKWUIWoxAhCEACEIQBhUnmk/a63dJmrUAM2HfcrsXn/Oc1jGVg1xH31UX2tUd6JVibXA2rG7BLMuydwLiWi4gm2xTDxThRS7kk6mF3OJPRSfC5sOzEk3Au0T8PBQbi7MvvGmdUAtAPNo5n4lZ6+Zo3Th+EseiMZbBqeQKSYwRUI8QleXCKl+YPqk+YCax8x+S6Ho5RIuHMNrrAnZoLj9I9VMsPiCwyyI6RYjoovw6YFQgdB+ae6FaYWO6WZYPYfFaaK029rsccRmTnCIa2d4H7hMeaYCm9svaDpgz5cvJSOtlX8P2oPeBgtAPPmXbDZMD36pB6fVJ/g+B+js02tpkqkscr/ZX1eznD8MmPASVIuEOIadMGlWs3drvHm0/vmlWUcENxOs9qWaXOBbpnxF56H5qI1sGWvew7scWnzBI/Ja8xtW08nOE9PNvHtm+Z4ztKr6gsHOsP8PL5AJZkuUDEuNMvLCBqBiZuJF/BN5ABE7SFaLMvw7aFKrRY1pIbJG5kAXPmUWT8cUitUPJLLIY3gpvb9majo06tUCd4iFLcqy9tGgabCSGuNzvJg8kmrP/AItg603fULpk2JD6ldnRwj4i6U3Jrk62hUYW8f0OWHql0O9V0qGD4f2hccLS0y03j6cltWP7tulnfxya65bUPg76KsKby2+ysjFxSoVHO30vJvzIhRHIOGzimVIeGmncSLGx5jyT65KKbZwvllulGK/YkwztRAG5IjzmynufcB18LhDWNcuADNdPv93UQDzvBKjHs/dh2Y1jsVUaxlOXCZgvFgNtpurPr8X4LF0cZTFXSXMcJqkAOIa4NNO97ieq1bvo4BTNeNuqaXGe6eSdcPh3vl4a4tAkmDA6yYhbtwhrGnRYQDUeACdhzk+CrOWCyg2h04M4nbhtQql2k3GkT5g9FM+AOJTjM2JuGMw9UMad410iSfEpsxPAeEoYdvaOc55IBeHAbkTDdo3Us4I4Kw+FxRrUajyTTe3Q4tNnFhmQJ/CPVIjKvOUNkpqOGWChYWU0QCEIQAIQhAAvNOfUS7GYkD/j158B2r16VVCZjk1duKrvFNz2Pq1wQ0E901HG8bWg+YCMpdllCUs7fQ3YbHvosLWPnpqAMeX6JvZTa6XP7zjuTunDEZTVDtIY93MENNxynoUUOHKsd6GydjvHkqtwjyPrquu/CKbGjsdDmu5FxHpE/wCoLpiMuDna+ctidiPCOak9LJ6TQAQHls3d43NvT0TTmuLax2loFvQJumnCye1jtX8fbpqlZLHfQuyNkNd5jfyS6mC0gERO3qmTKMznUIF462jaE4YPjRoOisztKYMaufosuoqfke06Oj+UjXQqmvTJNUrVBT06+5+IARITUcCYc82Hj0Cf6OZUajQcOGu6chYcydgJCrPjDH4sViys4NiC1rD3Y8+fxSWnZLg5PxKu+LjOUp7nJ5xjCX+B74Tz5gxtRgd3akEHYa2iDH75JBx/wlUpPfiqfepvOpw5sJ8OY+i58F4Gk7FB1Q62locDsNZ3G+4VjVMbSY7sKhlj+6NXj+E9QVEv+uWYmmUv+SnKa9lO8O5G7Fvgu0sbcnf4DqforTzjAhuGZQpQ2GiPDSOfom3LeBBhcwaQ4mg7W9rZ2c38J6j8kt4kxZbiSwkMaWiHk7g7x/dFknNrBFMFWnkSuy+cTTfz7F9vG36qOZTUczGOjmXTPTf8k+U8ezti41jdjW2nQAZ1NbpBg+742N7pux5YKpfQbAaDchwBN5jVePFNhnojyKElL6ZJnsm4iQPkueHcXOkiA3b+r8wo5kXFQNRrKvcDjc7t8BPJSLPczp0YMjSdpIsf0VWsPB3oa2qb4Y18Yy6g6D7paSOo/ZlJfZrWHa1abhZ7D6bGPgUmzfMhiaJZTMSRqJEbXgfFYyQ9jWpvBuCJ8Qd1Zp7GmcjV2wnqU4PPojmY4Y0qz6Z3Y5zfQm/pf4rRrvkphx9wtUdX7ek3Uyo0ON/xc/lCjuXcN1qtRrQwgOIBJiIJgp0LFt5OfLTzzwuCZU2fZckeX71RYdNZAHyuoPicU0U6bmOGsOBABu3SOfgpb7XMbop0cOz3RJPmAAB6KH4DLwNLYlzt5RTV5E5E3ScJKC74JLm3ZYvD/aGEsrMZDgDE2uCnH2KGq7MC9+ot+z1IJPV9KLE+BSA8NU9MEGTuQSJtzg3Up9lRa3GGmPwUXAeQcznzS4Tw9qNl2ilCvyS+i2VlYWU85QIQhAAsFZQgDVygTcawValwCH1BMmPeM36/RT4rznmeYPbjK7dR0/aK4IOwBqun5JNsXJcGiiai8P2WDjuK2N7rBrPUG3rzTCK3aEkAgkmy0zTAdjSNRtwATBXTA/7p277Etm02WLDPQVammiOa+WJcUSDFgT1TO/IQ5xLnEklJsqxRe9z3mbWnlO6dXV+i11w2I42r1k9S0pdL0c6WDawQFHJAkHkT9SpI6om1+TMqPG4JN45p+7HLMKWeENOBzqpTLmUyQJa8Ebte02I8CJBBsQVjM8U+q6XmTsOgHQDonDMck0PApNJOmfEgbhIhRqFzdTS0CT3gqwlF8ovNSj+LHTIMveXdkCCRGl4sdMydwnPiDK6wYXEyGnqASP5m+SbMHUcxwc2xHP8AfJPeJ4iq1aRpENg2cQLkdJVJLLyRGT6ySWpji1tM+85gaJ5TpgmxUVzXOnYh+p2wsIHJaMxNQM0arfPaN/Jc24aypCva8sdbduikjLMQOiS4+sS03tBSs04XCrhSQnIz5IpyQwnmSfNKK+Dc0kaTuYstaeCqTGh0nwP12ThY4ZeO6EvoGXtHi36rnh8vc1oBXXCs01WF2wcCfL9EmXsbB4aLWpQ6gGvbbSAkPD2BY3TaTDjKfcFUaaG42TdktSnXpBzHQ2XQR4SD81iwdaM3hogntGph1cNI5Ez52/JJOFMrDiXuidh8E48cta6u1rLlrYJ8zIXHhbNBh5ZUYS1xmY+nRaYykq8L2Z4WRjfvnyOeYgU2kusAlfsnfrxNR3+B1vAlv6KP5rjHYgFgZpYXTJ3gbKReyrC9ning86bvk5v6qIQxyN1urVuIx6LVWVhZWg5QIQhAAhCEAYK828TYUjF4gjY1q/8A9HL0mqBz0fxFc/8AOrf/AEcoYD9immtgPE0x66QUkznCBmCawFwlredvT4pwDowckjVo90eXIJFiaT8VTLNAa1gg6pkuaBz3WOMXnn7N0prHH0RXD4fSBCVsplGCpS0FLWUlqMIm7NbYcljtQAO+6WNorP2VBKbXKG7MKnaR3YibyZXCngpTv9jWW0YUJJdA5N8sb2YBKBhYiAlworcYeykgRDDHmtm0bJYG3jkshlkAJOynkgYZKdP78Vvp8L/JACYYYdFqGcglLqa2azoLoATswYO62qYBptCUin1XVtkAcG0arW6BVcGRGn8p5Wlc8FTdQaW0nlrZmIm6XFagKNqGeSX2IfsUkkySbkldRQCUuWuhT0U57Zx7NSPgJkYr/Lf/AKmJgLVIOBB/FH/pv+rFJBYaEIVgBCEIAEIQgAXn3iGtGLqTsK9QkdQKpkegXoJUDnlAOxNef+NW/wBblDIzgc8bmeHcHPa+SGECncGXEWjyCS4ziCpVBbSYaYdcuMyfjy2GySYHBMF4ul7qYCXsWeRvkfoT4TDaQB0StjAimxb6FYWbggclsFljNl2NMBACbRKx2aUaV0DPogBN4kegWzf2FvF1z6eMoAw79+KyPmulOmENCANGxufmug8lu+mJjyXQ0wBKAExWzaa6BqGhAHI79V0a0b80PbCyRdABBWIlbwsgXQBqB4rDgOS1ldaTeaANAxSDgmnGJ/y3/ViaWtT1wcf4kj/lv/1MUoCcIQhWAEIQgD//2Q=="/>
          <p:cNvSpPr>
            <a:spLocks noChangeAspect="1" noChangeArrowheads="1"/>
          </p:cNvSpPr>
          <p:nvPr/>
        </p:nvSpPr>
        <p:spPr bwMode="auto">
          <a:xfrm>
            <a:off x="989012" y="2207131"/>
            <a:ext cx="1058575" cy="10585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5" name="TextBox 4"/>
          <p:cNvSpPr txBox="1"/>
          <p:nvPr/>
        </p:nvSpPr>
        <p:spPr>
          <a:xfrm>
            <a:off x="1862051" y="581890"/>
            <a:ext cx="8578734" cy="923330"/>
          </a:xfrm>
          <a:prstGeom prst="rect">
            <a:avLst/>
          </a:prstGeom>
          <a:noFill/>
        </p:spPr>
        <p:txBody>
          <a:bodyPr wrap="square" rtlCol="0">
            <a:spAutoFit/>
          </a:bodyPr>
          <a:lstStyle/>
          <a:p>
            <a:r>
              <a:rPr lang="en-NZ" sz="5400" dirty="0" smtClean="0"/>
              <a:t>OUR THEME DAYS</a:t>
            </a:r>
            <a:endParaRPr lang="en-NZ" sz="5400" dirty="0"/>
          </a:p>
        </p:txBody>
      </p:sp>
      <p:pic>
        <p:nvPicPr>
          <p:cNvPr id="8" name="Picture 7"/>
          <p:cNvPicPr>
            <a:picLocks noChangeAspect="1"/>
          </p:cNvPicPr>
          <p:nvPr/>
        </p:nvPicPr>
        <p:blipFill rotWithShape="1">
          <a:blip r:embed="rId4"/>
          <a:srcRect t="782" r="2372" b="16521"/>
          <a:stretch/>
        </p:blipFill>
        <p:spPr>
          <a:xfrm>
            <a:off x="2951054" y="2502240"/>
            <a:ext cx="3676649" cy="28282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rotWithShape="1">
          <a:blip r:embed="rId5"/>
          <a:srcRect l="4759" t="4319" r="5575" b="4621"/>
          <a:stretch/>
        </p:blipFill>
        <p:spPr>
          <a:xfrm>
            <a:off x="33709" y="2107549"/>
            <a:ext cx="2815387" cy="35704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p:cNvPicPr>
            <a:picLocks noChangeAspect="1"/>
          </p:cNvPicPr>
          <p:nvPr/>
        </p:nvPicPr>
        <p:blipFill rotWithShape="1">
          <a:blip r:embed="rId6"/>
          <a:srcRect l="4090" t="4098" r="1904" b="1122"/>
          <a:stretch/>
        </p:blipFill>
        <p:spPr>
          <a:xfrm>
            <a:off x="9343161" y="1731402"/>
            <a:ext cx="2725416" cy="38469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rotWithShape="1">
          <a:blip r:embed="rId7"/>
          <a:srcRect l="26759" t="5955"/>
          <a:stretch/>
        </p:blipFill>
        <p:spPr>
          <a:xfrm>
            <a:off x="6947296" y="1684723"/>
            <a:ext cx="2149374" cy="38638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Content Placeholder 11"/>
          <p:cNvSpPr>
            <a:spLocks noGrp="1"/>
          </p:cNvSpPr>
          <p:nvPr>
            <p:ph idx="1"/>
          </p:nvPr>
        </p:nvSpPr>
        <p:spPr>
          <a:xfrm>
            <a:off x="1441402" y="54947"/>
            <a:ext cx="8850486" cy="2168202"/>
          </a:xfrm>
        </p:spPr>
        <p:txBody>
          <a:bodyPr/>
          <a:lstStyle/>
          <a:p>
            <a:endParaRPr lang="en-NZ" dirty="0"/>
          </a:p>
        </p:txBody>
      </p:sp>
      <p:sp>
        <p:nvSpPr>
          <p:cNvPr id="13" name="TextBox 12"/>
          <p:cNvSpPr txBox="1"/>
          <p:nvPr/>
        </p:nvSpPr>
        <p:spPr>
          <a:xfrm>
            <a:off x="199799" y="5988504"/>
            <a:ext cx="2318947" cy="646331"/>
          </a:xfrm>
          <a:prstGeom prst="rect">
            <a:avLst/>
          </a:prstGeom>
          <a:noFill/>
        </p:spPr>
        <p:txBody>
          <a:bodyPr wrap="square" rtlCol="0">
            <a:spAutoFit/>
          </a:bodyPr>
          <a:lstStyle/>
          <a:p>
            <a:r>
              <a:rPr lang="en-NZ" dirty="0" smtClean="0"/>
              <a:t>CRAZY HAT AND HAIR DAY</a:t>
            </a:r>
            <a:endParaRPr lang="en-NZ" dirty="0"/>
          </a:p>
        </p:txBody>
      </p:sp>
      <p:sp>
        <p:nvSpPr>
          <p:cNvPr id="14" name="TextBox 13"/>
          <p:cNvSpPr txBox="1"/>
          <p:nvPr/>
        </p:nvSpPr>
        <p:spPr>
          <a:xfrm>
            <a:off x="3018773" y="5578389"/>
            <a:ext cx="3607495" cy="646331"/>
          </a:xfrm>
          <a:prstGeom prst="rect">
            <a:avLst/>
          </a:prstGeom>
          <a:noFill/>
        </p:spPr>
        <p:txBody>
          <a:bodyPr wrap="square" rtlCol="0">
            <a:spAutoFit/>
          </a:bodyPr>
          <a:lstStyle/>
          <a:p>
            <a:r>
              <a:rPr lang="en-NZ" dirty="0" smtClean="0"/>
              <a:t>COUNTRIES OF THE WORLD DAY</a:t>
            </a:r>
            <a:endParaRPr lang="en-NZ" dirty="0"/>
          </a:p>
        </p:txBody>
      </p:sp>
      <p:sp>
        <p:nvSpPr>
          <p:cNvPr id="15" name="TextBox 14"/>
          <p:cNvSpPr txBox="1"/>
          <p:nvPr/>
        </p:nvSpPr>
        <p:spPr>
          <a:xfrm>
            <a:off x="7004614" y="6083242"/>
            <a:ext cx="1999593" cy="369332"/>
          </a:xfrm>
          <a:prstGeom prst="rect">
            <a:avLst/>
          </a:prstGeom>
          <a:noFill/>
        </p:spPr>
        <p:txBody>
          <a:bodyPr wrap="square" rtlCol="0">
            <a:spAutoFit/>
          </a:bodyPr>
          <a:lstStyle/>
          <a:p>
            <a:r>
              <a:rPr lang="en-NZ" dirty="0" smtClean="0"/>
              <a:t>WHEELS DAY</a:t>
            </a:r>
            <a:endParaRPr lang="en-NZ" dirty="0"/>
          </a:p>
        </p:txBody>
      </p:sp>
      <p:sp>
        <p:nvSpPr>
          <p:cNvPr id="16" name="TextBox 15"/>
          <p:cNvSpPr txBox="1"/>
          <p:nvPr/>
        </p:nvSpPr>
        <p:spPr>
          <a:xfrm>
            <a:off x="9369468" y="5901554"/>
            <a:ext cx="2822532" cy="369332"/>
          </a:xfrm>
          <a:prstGeom prst="rect">
            <a:avLst/>
          </a:prstGeom>
          <a:noFill/>
        </p:spPr>
        <p:txBody>
          <a:bodyPr wrap="square" rtlCol="0">
            <a:spAutoFit/>
          </a:bodyPr>
          <a:lstStyle/>
          <a:p>
            <a:r>
              <a:rPr lang="en-NZ" dirty="0" smtClean="0"/>
              <a:t>NEW ZEALAND DAY</a:t>
            </a:r>
            <a:endParaRPr lang="en-NZ" dirty="0"/>
          </a:p>
        </p:txBody>
      </p:sp>
      <p:sp>
        <p:nvSpPr>
          <p:cNvPr id="17" name="Up Arrow 16"/>
          <p:cNvSpPr/>
          <p:nvPr/>
        </p:nvSpPr>
        <p:spPr>
          <a:xfrm>
            <a:off x="1079487" y="5711868"/>
            <a:ext cx="214267" cy="27663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a:p>
        </p:txBody>
      </p:sp>
      <p:sp>
        <p:nvSpPr>
          <p:cNvPr id="18" name="Up Arrow 17"/>
          <p:cNvSpPr/>
          <p:nvPr/>
        </p:nvSpPr>
        <p:spPr>
          <a:xfrm>
            <a:off x="4560556" y="5330537"/>
            <a:ext cx="214267" cy="27663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a:p>
        </p:txBody>
      </p:sp>
      <p:sp>
        <p:nvSpPr>
          <p:cNvPr id="19" name="Up Arrow 18"/>
          <p:cNvSpPr/>
          <p:nvPr/>
        </p:nvSpPr>
        <p:spPr>
          <a:xfrm>
            <a:off x="7827734" y="5712399"/>
            <a:ext cx="214267" cy="27663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a:p>
        </p:txBody>
      </p:sp>
      <p:sp>
        <p:nvSpPr>
          <p:cNvPr id="21" name="Up Arrow 20"/>
          <p:cNvSpPr/>
          <p:nvPr/>
        </p:nvSpPr>
        <p:spPr>
          <a:xfrm>
            <a:off x="10491602" y="5624918"/>
            <a:ext cx="214267" cy="276636"/>
          </a:xfrm>
          <a:prstGeom prs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a:p>
        </p:txBody>
      </p:sp>
      <p:pic>
        <p:nvPicPr>
          <p:cNvPr id="2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967055259"/>
      </p:ext>
    </p:extLst>
  </p:cSld>
  <p:clrMapOvr>
    <a:masterClrMapping/>
  </p:clrMapOvr>
  <mc:AlternateContent xmlns:mc="http://schemas.openxmlformats.org/markup-compatibility/2006" xmlns:p14="http://schemas.microsoft.com/office/powerpoint/2010/main">
    <mc:Choice Requires="p14">
      <p:transition spd="med" p14:dur="700" advClick="0" advTm="13000">
        <p:fade/>
      </p:transition>
    </mc:Choice>
    <mc:Fallback xmlns="">
      <p:transition spd="med" advClick="0" advTm="1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nodePh="1">
                                  <p:stCondLst>
                                    <p:cond delay="0"/>
                                  </p:stCondLst>
                                  <p:endCondLst>
                                    <p:cond evt="begin" delay="0">
                                      <p:tn val="5"/>
                                    </p:cond>
                                  </p:end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2000"/>
                                        <p:tgtEl>
                                          <p:spTgt spid="12">
                                            <p:txEl>
                                              <p:pRg st="0" end="0"/>
                                            </p:txEl>
                                          </p:spTgt>
                                        </p:tgtEl>
                                      </p:cBhvr>
                                    </p:animEffect>
                                    <p:anim calcmode="lin" valueType="num">
                                      <p:cBhvr>
                                        <p:cTn id="8" dur="2000" fill="hold"/>
                                        <p:tgtEl>
                                          <p:spTgt spid="1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12">
                                            <p:txEl>
                                              <p:pRg st="0" end="0"/>
                                            </p:txEl>
                                          </p:spTgt>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mediacall" presetSubtype="0" fill="hold" nodeType="afterEffect">
                                  <p:stCondLst>
                                    <p:cond delay="0"/>
                                  </p:stCondLst>
                                  <p:childTnLst>
                                    <p:cmd type="call" cmd="playFrom(0.0)">
                                      <p:cBhvr>
                                        <p:cTn id="12" dur="4922"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 fill="hold" display="0">
                  <p:stCondLst>
                    <p:cond delay="indefinite"/>
                  </p:stCondLst>
                  <p:endCondLst>
                    <p:cond evt="onStopAudio" delay="0">
                      <p:tgtEl>
                        <p:sldTgt/>
                      </p:tgtEl>
                    </p:cond>
                  </p:endCondLst>
                </p:cTn>
                <p:tgtEl>
                  <p:spTgt spid="23"/>
                </p:tgtEl>
              </p:cMediaNode>
            </p:audio>
          </p:childTnLst>
        </p:cTn>
      </p:par>
    </p:tnLst>
    <p:bldLst>
      <p:bldP spid="12"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Circuit</Template>
  <TotalTime>647</TotalTime>
  <Words>512</Words>
  <Application>Microsoft Office PowerPoint</Application>
  <PresentationFormat>Custom</PresentationFormat>
  <Paragraphs>44</Paragraphs>
  <Slides>12</Slides>
  <Notes>0</Notes>
  <HiddenSlides>0</HiddenSlides>
  <MMClips>13</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Circuit</vt:lpstr>
      <vt:lpstr>PowerPoint Presentation</vt:lpstr>
      <vt:lpstr>Who are we?</vt:lpstr>
      <vt:lpstr>This is what some students and teachers from Waipipi school said when asked the question ‘what do you like about Waipipi school?’</vt:lpstr>
      <vt:lpstr>Our history </vt:lpstr>
      <vt:lpstr>Where is Waipipi?</vt:lpstr>
      <vt:lpstr>OUR BUILDINGS, mud banks and playgrounds.</vt:lpstr>
      <vt:lpstr>These are some of our classrooms. These were refurbished in 2013.</vt:lpstr>
      <vt:lpstr> 2013 Beautification in 2013 our school worked on “beautifying” our school, here is some of our changes!   </vt:lpstr>
      <vt:lpstr>THEME DAYS SO FAR</vt:lpstr>
      <vt:lpstr>School teams  </vt:lpstr>
      <vt:lpstr>Our annual events </vt:lpstr>
      <vt:lpstr>I hope you have seen how cool  Waipipi school  is and enjoyed my presentation .   check out our website or come and have a look at our awesome school!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Waipipi school</dc:title>
  <dc:creator>dani</dc:creator>
  <cp:lastModifiedBy>Ministry of Education</cp:lastModifiedBy>
  <cp:revision>69</cp:revision>
  <dcterms:created xsi:type="dcterms:W3CDTF">2013-09-02T03:57:32Z</dcterms:created>
  <dcterms:modified xsi:type="dcterms:W3CDTF">2013-11-12T22:21:12Z</dcterms:modified>
</cp:coreProperties>
</file>